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7"/>
  </p:notesMasterIdLst>
  <p:sldIdLst>
    <p:sldId id="417" r:id="rId5"/>
    <p:sldId id="450" r:id="rId6"/>
    <p:sldId id="419" r:id="rId7"/>
    <p:sldId id="422" r:id="rId8"/>
    <p:sldId id="421" r:id="rId9"/>
    <p:sldId id="423" r:id="rId10"/>
    <p:sldId id="424" r:id="rId11"/>
    <p:sldId id="425" r:id="rId12"/>
    <p:sldId id="426" r:id="rId13"/>
    <p:sldId id="427" r:id="rId14"/>
    <p:sldId id="455" r:id="rId15"/>
    <p:sldId id="456" r:id="rId16"/>
    <p:sldId id="457" r:id="rId17"/>
    <p:sldId id="458" r:id="rId18"/>
    <p:sldId id="448" r:id="rId19"/>
    <p:sldId id="460" r:id="rId20"/>
    <p:sldId id="461" r:id="rId21"/>
    <p:sldId id="462" r:id="rId22"/>
    <p:sldId id="463" r:id="rId23"/>
    <p:sldId id="464" r:id="rId24"/>
    <p:sldId id="465" r:id="rId25"/>
    <p:sldId id="466" r:id="rId26"/>
    <p:sldId id="467" r:id="rId27"/>
    <p:sldId id="468" r:id="rId28"/>
    <p:sldId id="476" r:id="rId29"/>
    <p:sldId id="478" r:id="rId30"/>
    <p:sldId id="479" r:id="rId31"/>
    <p:sldId id="480" r:id="rId32"/>
    <p:sldId id="481" r:id="rId33"/>
    <p:sldId id="482" r:id="rId34"/>
    <p:sldId id="475" r:id="rId35"/>
    <p:sldId id="469" r:id="rId36"/>
    <p:sldId id="470" r:id="rId37"/>
    <p:sldId id="459" r:id="rId38"/>
    <p:sldId id="472" r:id="rId39"/>
    <p:sldId id="473" r:id="rId40"/>
    <p:sldId id="474" r:id="rId41"/>
    <p:sldId id="471" r:id="rId42"/>
    <p:sldId id="449" r:id="rId43"/>
    <p:sldId id="454" r:id="rId44"/>
    <p:sldId id="445" r:id="rId45"/>
    <p:sldId id="446"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16095A-B6C3-423A-9B6D-484BC134C641}" v="19" dt="2022-01-22T14:18:59.1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Maria Lövberg" userId="d200f647-94dc-43a2-95c4-123ba42283f3" providerId="ADAL" clId="{7C16095A-B6C3-423A-9B6D-484BC134C641}"/>
    <pc:docChg chg="undo custSel addSld delSld modSld sldOrd">
      <pc:chgData name="Anna-Maria Lövberg" userId="d200f647-94dc-43a2-95c4-123ba42283f3" providerId="ADAL" clId="{7C16095A-B6C3-423A-9B6D-484BC134C641}" dt="2022-01-22T14:19:04.806" v="3125" actId="20577"/>
      <pc:docMkLst>
        <pc:docMk/>
      </pc:docMkLst>
      <pc:sldChg chg="modSp mod">
        <pc:chgData name="Anna-Maria Lövberg" userId="d200f647-94dc-43a2-95c4-123ba42283f3" providerId="ADAL" clId="{7C16095A-B6C3-423A-9B6D-484BC134C641}" dt="2022-01-22T13:23:58.393" v="2247" actId="20577"/>
        <pc:sldMkLst>
          <pc:docMk/>
          <pc:sldMk cId="1093565019" sldId="417"/>
        </pc:sldMkLst>
        <pc:spChg chg="mod">
          <ac:chgData name="Anna-Maria Lövberg" userId="d200f647-94dc-43a2-95c4-123ba42283f3" providerId="ADAL" clId="{7C16095A-B6C3-423A-9B6D-484BC134C641}" dt="2022-01-22T13:23:58.393" v="2247" actId="20577"/>
          <ac:spMkLst>
            <pc:docMk/>
            <pc:sldMk cId="1093565019" sldId="417"/>
            <ac:spMk id="10" creationId="{00000000-0000-0000-0000-000000000000}"/>
          </ac:spMkLst>
        </pc:spChg>
      </pc:sldChg>
      <pc:sldChg chg="modSp del mod">
        <pc:chgData name="Anna-Maria Lövberg" userId="d200f647-94dc-43a2-95c4-123ba42283f3" providerId="ADAL" clId="{7C16095A-B6C3-423A-9B6D-484BC134C641}" dt="2022-01-22T13:22:11.894" v="2188" actId="2696"/>
        <pc:sldMkLst>
          <pc:docMk/>
          <pc:sldMk cId="3325527598" sldId="418"/>
        </pc:sldMkLst>
        <pc:spChg chg="mod">
          <ac:chgData name="Anna-Maria Lövberg" userId="d200f647-94dc-43a2-95c4-123ba42283f3" providerId="ADAL" clId="{7C16095A-B6C3-423A-9B6D-484BC134C641}" dt="2021-10-19T09:25:49.274" v="42" actId="20577"/>
          <ac:spMkLst>
            <pc:docMk/>
            <pc:sldMk cId="3325527598" sldId="418"/>
            <ac:spMk id="2" creationId="{00000000-0000-0000-0000-000000000000}"/>
          </ac:spMkLst>
        </pc:spChg>
        <pc:spChg chg="mod">
          <ac:chgData name="Anna-Maria Lövberg" userId="d200f647-94dc-43a2-95c4-123ba42283f3" providerId="ADAL" clId="{7C16095A-B6C3-423A-9B6D-484BC134C641}" dt="2021-10-19T09:26:14.082" v="55" actId="20577"/>
          <ac:spMkLst>
            <pc:docMk/>
            <pc:sldMk cId="3325527598" sldId="418"/>
            <ac:spMk id="6" creationId="{00000000-0000-0000-0000-000000000000}"/>
          </ac:spMkLst>
        </pc:spChg>
        <pc:spChg chg="mod">
          <ac:chgData name="Anna-Maria Lövberg" userId="d200f647-94dc-43a2-95c4-123ba42283f3" providerId="ADAL" clId="{7C16095A-B6C3-423A-9B6D-484BC134C641}" dt="2021-10-19T09:25:55.894" v="46" actId="20577"/>
          <ac:spMkLst>
            <pc:docMk/>
            <pc:sldMk cId="3325527598" sldId="418"/>
            <ac:spMk id="7" creationId="{00000000-0000-0000-0000-000000000000}"/>
          </ac:spMkLst>
        </pc:spChg>
      </pc:sldChg>
      <pc:sldChg chg="addSp delSp modSp mod">
        <pc:chgData name="Anna-Maria Lövberg" userId="d200f647-94dc-43a2-95c4-123ba42283f3" providerId="ADAL" clId="{7C16095A-B6C3-423A-9B6D-484BC134C641}" dt="2022-01-22T14:19:04.806" v="3125" actId="20577"/>
        <pc:sldMkLst>
          <pc:docMk/>
          <pc:sldMk cId="2971312593" sldId="419"/>
        </pc:sldMkLst>
        <pc:spChg chg="add mod">
          <ac:chgData name="Anna-Maria Lövberg" userId="d200f647-94dc-43a2-95c4-123ba42283f3" providerId="ADAL" clId="{7C16095A-B6C3-423A-9B6D-484BC134C641}" dt="2022-01-22T14:18:59.173" v="3115" actId="1076"/>
          <ac:spMkLst>
            <pc:docMk/>
            <pc:sldMk cId="2971312593" sldId="419"/>
            <ac:spMk id="2" creationId="{DCB52774-FD77-4F00-8319-924C6252D0E3}"/>
          </ac:spMkLst>
        </pc:spChg>
        <pc:spChg chg="add del mod">
          <ac:chgData name="Anna-Maria Lövberg" userId="d200f647-94dc-43a2-95c4-123ba42283f3" providerId="ADAL" clId="{7C16095A-B6C3-423A-9B6D-484BC134C641}" dt="2022-01-22T14:17:21.562" v="3088"/>
          <ac:spMkLst>
            <pc:docMk/>
            <pc:sldMk cId="2971312593" sldId="419"/>
            <ac:spMk id="3" creationId="{18ED5182-F42B-4336-AC6B-329B6FDEAE3C}"/>
          </ac:spMkLst>
        </pc:spChg>
        <pc:spChg chg="mod">
          <ac:chgData name="Anna-Maria Lövberg" userId="d200f647-94dc-43a2-95c4-123ba42283f3" providerId="ADAL" clId="{7C16095A-B6C3-423A-9B6D-484BC134C641}" dt="2022-01-22T14:19:04.806" v="3125" actId="20577"/>
          <ac:spMkLst>
            <pc:docMk/>
            <pc:sldMk cId="2971312593" sldId="419"/>
            <ac:spMk id="6" creationId="{00000000-0000-0000-0000-000000000000}"/>
          </ac:spMkLst>
        </pc:spChg>
      </pc:sldChg>
      <pc:sldChg chg="modSp mod ord">
        <pc:chgData name="Anna-Maria Lövberg" userId="d200f647-94dc-43a2-95c4-123ba42283f3" providerId="ADAL" clId="{7C16095A-B6C3-423A-9B6D-484BC134C641}" dt="2022-01-20T17:20:42.609" v="225" actId="20577"/>
        <pc:sldMkLst>
          <pc:docMk/>
          <pc:sldMk cId="3323307923" sldId="421"/>
        </pc:sldMkLst>
        <pc:spChg chg="mod">
          <ac:chgData name="Anna-Maria Lövberg" userId="d200f647-94dc-43a2-95c4-123ba42283f3" providerId="ADAL" clId="{7C16095A-B6C3-423A-9B6D-484BC134C641}" dt="2022-01-20T17:20:42.609" v="225" actId="20577"/>
          <ac:spMkLst>
            <pc:docMk/>
            <pc:sldMk cId="3323307923" sldId="421"/>
            <ac:spMk id="2" creationId="{92073913-2296-4C69-B1F0-A9B633CE9F10}"/>
          </ac:spMkLst>
        </pc:spChg>
        <pc:spChg chg="mod">
          <ac:chgData name="Anna-Maria Lövberg" userId="d200f647-94dc-43a2-95c4-123ba42283f3" providerId="ADAL" clId="{7C16095A-B6C3-423A-9B6D-484BC134C641}" dt="2021-10-19T09:25:30.137" v="38" actId="20577"/>
          <ac:spMkLst>
            <pc:docMk/>
            <pc:sldMk cId="3323307923" sldId="421"/>
            <ac:spMk id="5" creationId="{00000000-0000-0000-0000-000000000000}"/>
          </ac:spMkLst>
        </pc:spChg>
      </pc:sldChg>
      <pc:sldChg chg="modSp mod">
        <pc:chgData name="Anna-Maria Lövberg" userId="d200f647-94dc-43a2-95c4-123ba42283f3" providerId="ADAL" clId="{7C16095A-B6C3-423A-9B6D-484BC134C641}" dt="2022-01-22T13:58:45.081" v="3044" actId="20577"/>
        <pc:sldMkLst>
          <pc:docMk/>
          <pc:sldMk cId="2813175192" sldId="422"/>
        </pc:sldMkLst>
        <pc:spChg chg="mod">
          <ac:chgData name="Anna-Maria Lövberg" userId="d200f647-94dc-43a2-95c4-123ba42283f3" providerId="ADAL" clId="{7C16095A-B6C3-423A-9B6D-484BC134C641}" dt="2022-01-22T12:13:23.519" v="995" actId="20577"/>
          <ac:spMkLst>
            <pc:docMk/>
            <pc:sldMk cId="2813175192" sldId="422"/>
            <ac:spMk id="2" creationId="{56A28B4D-2EF4-48A2-9CB3-A7D510E55122}"/>
          </ac:spMkLst>
        </pc:spChg>
        <pc:spChg chg="mod">
          <ac:chgData name="Anna-Maria Lövberg" userId="d200f647-94dc-43a2-95c4-123ba42283f3" providerId="ADAL" clId="{7C16095A-B6C3-423A-9B6D-484BC134C641}" dt="2022-01-22T13:58:45.081" v="3044" actId="20577"/>
          <ac:spMkLst>
            <pc:docMk/>
            <pc:sldMk cId="2813175192" sldId="422"/>
            <ac:spMk id="5" creationId="{00000000-0000-0000-0000-000000000000}"/>
          </ac:spMkLst>
        </pc:spChg>
      </pc:sldChg>
      <pc:sldChg chg="addSp delSp modSp mod">
        <pc:chgData name="Anna-Maria Lövberg" userId="d200f647-94dc-43a2-95c4-123ba42283f3" providerId="ADAL" clId="{7C16095A-B6C3-423A-9B6D-484BC134C641}" dt="2022-01-22T13:59:47.649" v="3084" actId="20577"/>
        <pc:sldMkLst>
          <pc:docMk/>
          <pc:sldMk cId="1436523340" sldId="423"/>
        </pc:sldMkLst>
        <pc:spChg chg="add del mod">
          <ac:chgData name="Anna-Maria Lövberg" userId="d200f647-94dc-43a2-95c4-123ba42283f3" providerId="ADAL" clId="{7C16095A-B6C3-423A-9B6D-484BC134C641}" dt="2022-01-22T12:07:14.500" v="860" actId="478"/>
          <ac:spMkLst>
            <pc:docMk/>
            <pc:sldMk cId="1436523340" sldId="423"/>
            <ac:spMk id="3" creationId="{F048B485-8E8C-41FB-BDF2-6599FE7D0349}"/>
          </ac:spMkLst>
        </pc:spChg>
        <pc:spChg chg="mod">
          <ac:chgData name="Anna-Maria Lövberg" userId="d200f647-94dc-43a2-95c4-123ba42283f3" providerId="ADAL" clId="{7C16095A-B6C3-423A-9B6D-484BC134C641}" dt="2022-01-22T13:59:47.649" v="3084" actId="20577"/>
          <ac:spMkLst>
            <pc:docMk/>
            <pc:sldMk cId="1436523340" sldId="423"/>
            <ac:spMk id="5" creationId="{00000000-0000-0000-0000-000000000000}"/>
          </ac:spMkLst>
        </pc:spChg>
        <pc:picChg chg="del">
          <ac:chgData name="Anna-Maria Lövberg" userId="d200f647-94dc-43a2-95c4-123ba42283f3" providerId="ADAL" clId="{7C16095A-B6C3-423A-9B6D-484BC134C641}" dt="2022-01-22T12:07:10.146" v="859" actId="478"/>
          <ac:picMkLst>
            <pc:docMk/>
            <pc:sldMk cId="1436523340" sldId="423"/>
            <ac:picMk id="6" creationId="{5CB6BA56-4A43-4C92-93B3-74C9AE7250C9}"/>
          </ac:picMkLst>
        </pc:picChg>
        <pc:picChg chg="add mod">
          <ac:chgData name="Anna-Maria Lövberg" userId="d200f647-94dc-43a2-95c4-123ba42283f3" providerId="ADAL" clId="{7C16095A-B6C3-423A-9B6D-484BC134C641}" dt="2022-01-22T12:07:36.161" v="865" actId="1076"/>
          <ac:picMkLst>
            <pc:docMk/>
            <pc:sldMk cId="1436523340" sldId="423"/>
            <ac:picMk id="8" creationId="{C2E23AD1-690D-464D-A5D3-F6D582D5BE04}"/>
          </ac:picMkLst>
        </pc:picChg>
      </pc:sldChg>
      <pc:sldChg chg="addSp delSp modSp mod">
        <pc:chgData name="Anna-Maria Lövberg" userId="d200f647-94dc-43a2-95c4-123ba42283f3" providerId="ADAL" clId="{7C16095A-B6C3-423A-9B6D-484BC134C641}" dt="2022-01-22T12:08:38.208" v="897" actId="1038"/>
        <pc:sldMkLst>
          <pc:docMk/>
          <pc:sldMk cId="508262773" sldId="424"/>
        </pc:sldMkLst>
        <pc:spChg chg="add del mod">
          <ac:chgData name="Anna-Maria Lövberg" userId="d200f647-94dc-43a2-95c4-123ba42283f3" providerId="ADAL" clId="{7C16095A-B6C3-423A-9B6D-484BC134C641}" dt="2022-01-22T12:07:46.451" v="867" actId="478"/>
          <ac:spMkLst>
            <pc:docMk/>
            <pc:sldMk cId="508262773" sldId="424"/>
            <ac:spMk id="3" creationId="{205C29E8-DFF3-46AA-AEE8-0CC34E45F953}"/>
          </ac:spMkLst>
        </pc:spChg>
        <pc:spChg chg="mod">
          <ac:chgData name="Anna-Maria Lövberg" userId="d200f647-94dc-43a2-95c4-123ba42283f3" providerId="ADAL" clId="{7C16095A-B6C3-423A-9B6D-484BC134C641}" dt="2022-01-22T12:08:38.208" v="897" actId="1038"/>
          <ac:spMkLst>
            <pc:docMk/>
            <pc:sldMk cId="508262773" sldId="424"/>
            <ac:spMk id="5" creationId="{00000000-0000-0000-0000-000000000000}"/>
          </ac:spMkLst>
        </pc:spChg>
        <pc:picChg chg="del">
          <ac:chgData name="Anna-Maria Lövberg" userId="d200f647-94dc-43a2-95c4-123ba42283f3" providerId="ADAL" clId="{7C16095A-B6C3-423A-9B6D-484BC134C641}" dt="2022-01-22T12:07:42.756" v="866" actId="478"/>
          <ac:picMkLst>
            <pc:docMk/>
            <pc:sldMk cId="508262773" sldId="424"/>
            <ac:picMk id="7" creationId="{E6D4D886-DFB5-48D1-9539-1DB7B20163A5}"/>
          </ac:picMkLst>
        </pc:picChg>
        <pc:picChg chg="add mod">
          <ac:chgData name="Anna-Maria Lövberg" userId="d200f647-94dc-43a2-95c4-123ba42283f3" providerId="ADAL" clId="{7C16095A-B6C3-423A-9B6D-484BC134C641}" dt="2022-01-22T12:08:22.298" v="869" actId="14100"/>
          <ac:picMkLst>
            <pc:docMk/>
            <pc:sldMk cId="508262773" sldId="424"/>
            <ac:picMk id="8" creationId="{76D20CE5-C1F7-48B8-8EB0-9698A193CA99}"/>
          </ac:picMkLst>
        </pc:picChg>
      </pc:sldChg>
      <pc:sldChg chg="addSp delSp modSp mod">
        <pc:chgData name="Anna-Maria Lövberg" userId="d200f647-94dc-43a2-95c4-123ba42283f3" providerId="ADAL" clId="{7C16095A-B6C3-423A-9B6D-484BC134C641}" dt="2022-01-22T12:09:33.351" v="901" actId="14100"/>
        <pc:sldMkLst>
          <pc:docMk/>
          <pc:sldMk cId="3006071307" sldId="425"/>
        </pc:sldMkLst>
        <pc:spChg chg="mod">
          <ac:chgData name="Anna-Maria Lövberg" userId="d200f647-94dc-43a2-95c4-123ba42283f3" providerId="ADAL" clId="{7C16095A-B6C3-423A-9B6D-484BC134C641}" dt="2021-10-19T09:25:10.002" v="32" actId="20577"/>
          <ac:spMkLst>
            <pc:docMk/>
            <pc:sldMk cId="3006071307" sldId="425"/>
            <ac:spMk id="5" creationId="{00000000-0000-0000-0000-000000000000}"/>
          </ac:spMkLst>
        </pc:spChg>
        <pc:picChg chg="add mod">
          <ac:chgData name="Anna-Maria Lövberg" userId="d200f647-94dc-43a2-95c4-123ba42283f3" providerId="ADAL" clId="{7C16095A-B6C3-423A-9B6D-484BC134C641}" dt="2022-01-22T12:09:33.351" v="901" actId="14100"/>
          <ac:picMkLst>
            <pc:docMk/>
            <pc:sldMk cId="3006071307" sldId="425"/>
            <ac:picMk id="3" creationId="{A331F9AE-397A-40F7-B85C-D9B16E51E408}"/>
          </ac:picMkLst>
        </pc:picChg>
        <pc:picChg chg="del">
          <ac:chgData name="Anna-Maria Lövberg" userId="d200f647-94dc-43a2-95c4-123ba42283f3" providerId="ADAL" clId="{7C16095A-B6C3-423A-9B6D-484BC134C641}" dt="2022-01-22T12:09:23.864" v="898" actId="478"/>
          <ac:picMkLst>
            <pc:docMk/>
            <pc:sldMk cId="3006071307" sldId="425"/>
            <ac:picMk id="8" creationId="{C188C03C-1F3F-4C52-9E67-63A65AA01B47}"/>
          </ac:picMkLst>
        </pc:picChg>
      </pc:sldChg>
      <pc:sldChg chg="addSp delSp modSp mod">
        <pc:chgData name="Anna-Maria Lövberg" userId="d200f647-94dc-43a2-95c4-123ba42283f3" providerId="ADAL" clId="{7C16095A-B6C3-423A-9B6D-484BC134C641}" dt="2022-01-22T12:10:32.625" v="926" actId="1037"/>
        <pc:sldMkLst>
          <pc:docMk/>
          <pc:sldMk cId="2642588191" sldId="426"/>
        </pc:sldMkLst>
        <pc:spChg chg="add del mod">
          <ac:chgData name="Anna-Maria Lövberg" userId="d200f647-94dc-43a2-95c4-123ba42283f3" providerId="ADAL" clId="{7C16095A-B6C3-423A-9B6D-484BC134C641}" dt="2022-01-22T12:09:49.928" v="903" actId="478"/>
          <ac:spMkLst>
            <pc:docMk/>
            <pc:sldMk cId="2642588191" sldId="426"/>
            <ac:spMk id="3" creationId="{0C199D6E-D041-4798-AC8A-B584A4AF592F}"/>
          </ac:spMkLst>
        </pc:spChg>
        <pc:spChg chg="mod">
          <ac:chgData name="Anna-Maria Lövberg" userId="d200f647-94dc-43a2-95c4-123ba42283f3" providerId="ADAL" clId="{7C16095A-B6C3-423A-9B6D-484BC134C641}" dt="2021-10-19T09:25:17.067" v="34" actId="20577"/>
          <ac:spMkLst>
            <pc:docMk/>
            <pc:sldMk cId="2642588191" sldId="426"/>
            <ac:spMk id="5" creationId="{00000000-0000-0000-0000-000000000000}"/>
          </ac:spMkLst>
        </pc:spChg>
        <pc:picChg chg="del">
          <ac:chgData name="Anna-Maria Lövberg" userId="d200f647-94dc-43a2-95c4-123ba42283f3" providerId="ADAL" clId="{7C16095A-B6C3-423A-9B6D-484BC134C641}" dt="2022-01-22T12:09:46.533" v="902" actId="478"/>
          <ac:picMkLst>
            <pc:docMk/>
            <pc:sldMk cId="2642588191" sldId="426"/>
            <ac:picMk id="6" creationId="{5BA51B29-DB35-4B4A-920A-46D13EC0AD21}"/>
          </ac:picMkLst>
        </pc:picChg>
        <pc:picChg chg="add mod">
          <ac:chgData name="Anna-Maria Lövberg" userId="d200f647-94dc-43a2-95c4-123ba42283f3" providerId="ADAL" clId="{7C16095A-B6C3-423A-9B6D-484BC134C641}" dt="2022-01-22T12:10:32.625" v="926" actId="1037"/>
          <ac:picMkLst>
            <pc:docMk/>
            <pc:sldMk cId="2642588191" sldId="426"/>
            <ac:picMk id="8" creationId="{3F40757D-CE5D-46C7-96F4-95D892E0A43C}"/>
          </ac:picMkLst>
        </pc:picChg>
      </pc:sldChg>
      <pc:sldChg chg="addSp delSp modSp mod">
        <pc:chgData name="Anna-Maria Lövberg" userId="d200f647-94dc-43a2-95c4-123ba42283f3" providerId="ADAL" clId="{7C16095A-B6C3-423A-9B6D-484BC134C641}" dt="2022-01-20T12:50:12.720" v="197" actId="14100"/>
        <pc:sldMkLst>
          <pc:docMk/>
          <pc:sldMk cId="2967494875" sldId="427"/>
        </pc:sldMkLst>
        <pc:spChg chg="mod">
          <ac:chgData name="Anna-Maria Lövberg" userId="d200f647-94dc-43a2-95c4-123ba42283f3" providerId="ADAL" clId="{7C16095A-B6C3-423A-9B6D-484BC134C641}" dt="2021-10-19T09:25:22.609" v="36" actId="20577"/>
          <ac:spMkLst>
            <pc:docMk/>
            <pc:sldMk cId="2967494875" sldId="427"/>
            <ac:spMk id="5" creationId="{00000000-0000-0000-0000-000000000000}"/>
          </ac:spMkLst>
        </pc:spChg>
        <pc:picChg chg="add mod">
          <ac:chgData name="Anna-Maria Lövberg" userId="d200f647-94dc-43a2-95c4-123ba42283f3" providerId="ADAL" clId="{7C16095A-B6C3-423A-9B6D-484BC134C641}" dt="2022-01-20T12:50:12.720" v="197" actId="14100"/>
          <ac:picMkLst>
            <pc:docMk/>
            <pc:sldMk cId="2967494875" sldId="427"/>
            <ac:picMk id="3" creationId="{40314111-D344-4DAF-8051-93BA71D7AB95}"/>
          </ac:picMkLst>
        </pc:picChg>
        <pc:picChg chg="del">
          <ac:chgData name="Anna-Maria Lövberg" userId="d200f647-94dc-43a2-95c4-123ba42283f3" providerId="ADAL" clId="{7C16095A-B6C3-423A-9B6D-484BC134C641}" dt="2022-01-20T12:43:14.948" v="193" actId="478"/>
          <ac:picMkLst>
            <pc:docMk/>
            <pc:sldMk cId="2967494875" sldId="427"/>
            <ac:picMk id="7" creationId="{EC884240-B714-4A85-B8C2-844592F33D2E}"/>
          </ac:picMkLst>
        </pc:picChg>
      </pc:sldChg>
      <pc:sldChg chg="del">
        <pc:chgData name="Anna-Maria Lövberg" userId="d200f647-94dc-43a2-95c4-123ba42283f3" providerId="ADAL" clId="{7C16095A-B6C3-423A-9B6D-484BC134C641}" dt="2022-01-22T13:22:19.113" v="2191" actId="2696"/>
        <pc:sldMkLst>
          <pc:docMk/>
          <pc:sldMk cId="3279571314" sldId="428"/>
        </pc:sldMkLst>
      </pc:sldChg>
      <pc:sldChg chg="del">
        <pc:chgData name="Anna-Maria Lövberg" userId="d200f647-94dc-43a2-95c4-123ba42283f3" providerId="ADAL" clId="{7C16095A-B6C3-423A-9B6D-484BC134C641}" dt="2022-01-22T13:22:21.345" v="2192" actId="2696"/>
        <pc:sldMkLst>
          <pc:docMk/>
          <pc:sldMk cId="963746788" sldId="429"/>
        </pc:sldMkLst>
      </pc:sldChg>
      <pc:sldChg chg="del">
        <pc:chgData name="Anna-Maria Lövberg" userId="d200f647-94dc-43a2-95c4-123ba42283f3" providerId="ADAL" clId="{7C16095A-B6C3-423A-9B6D-484BC134C641}" dt="2022-01-22T13:22:23.962" v="2193" actId="2696"/>
        <pc:sldMkLst>
          <pc:docMk/>
          <pc:sldMk cId="2530551752" sldId="432"/>
        </pc:sldMkLst>
      </pc:sldChg>
      <pc:sldChg chg="del">
        <pc:chgData name="Anna-Maria Lövberg" userId="d200f647-94dc-43a2-95c4-123ba42283f3" providerId="ADAL" clId="{7C16095A-B6C3-423A-9B6D-484BC134C641}" dt="2022-01-22T13:22:26.288" v="2194" actId="2696"/>
        <pc:sldMkLst>
          <pc:docMk/>
          <pc:sldMk cId="710575784" sldId="433"/>
        </pc:sldMkLst>
      </pc:sldChg>
      <pc:sldChg chg="del">
        <pc:chgData name="Anna-Maria Lövberg" userId="d200f647-94dc-43a2-95c4-123ba42283f3" providerId="ADAL" clId="{7C16095A-B6C3-423A-9B6D-484BC134C641}" dt="2022-01-22T13:22:29.140" v="2195" actId="2696"/>
        <pc:sldMkLst>
          <pc:docMk/>
          <pc:sldMk cId="2098654900" sldId="434"/>
        </pc:sldMkLst>
      </pc:sldChg>
      <pc:sldChg chg="del">
        <pc:chgData name="Anna-Maria Lövberg" userId="d200f647-94dc-43a2-95c4-123ba42283f3" providerId="ADAL" clId="{7C16095A-B6C3-423A-9B6D-484BC134C641}" dt="2022-01-22T13:22:31.725" v="2196" actId="2696"/>
        <pc:sldMkLst>
          <pc:docMk/>
          <pc:sldMk cId="2664219967" sldId="435"/>
        </pc:sldMkLst>
      </pc:sldChg>
      <pc:sldChg chg="del">
        <pc:chgData name="Anna-Maria Lövberg" userId="d200f647-94dc-43a2-95c4-123ba42283f3" providerId="ADAL" clId="{7C16095A-B6C3-423A-9B6D-484BC134C641}" dt="2022-01-22T13:22:34.122" v="2197" actId="2696"/>
        <pc:sldMkLst>
          <pc:docMk/>
          <pc:sldMk cId="3318899742" sldId="436"/>
        </pc:sldMkLst>
      </pc:sldChg>
      <pc:sldChg chg="del">
        <pc:chgData name="Anna-Maria Lövberg" userId="d200f647-94dc-43a2-95c4-123ba42283f3" providerId="ADAL" clId="{7C16095A-B6C3-423A-9B6D-484BC134C641}" dt="2022-01-22T13:22:36.664" v="2198" actId="2696"/>
        <pc:sldMkLst>
          <pc:docMk/>
          <pc:sldMk cId="115183927" sldId="437"/>
        </pc:sldMkLst>
      </pc:sldChg>
      <pc:sldChg chg="del">
        <pc:chgData name="Anna-Maria Lövberg" userId="d200f647-94dc-43a2-95c4-123ba42283f3" providerId="ADAL" clId="{7C16095A-B6C3-423A-9B6D-484BC134C641}" dt="2022-01-22T13:22:39.014" v="2199" actId="2696"/>
        <pc:sldMkLst>
          <pc:docMk/>
          <pc:sldMk cId="1285490046" sldId="438"/>
        </pc:sldMkLst>
      </pc:sldChg>
      <pc:sldChg chg="del">
        <pc:chgData name="Anna-Maria Lövberg" userId="d200f647-94dc-43a2-95c4-123ba42283f3" providerId="ADAL" clId="{7C16095A-B6C3-423A-9B6D-484BC134C641}" dt="2022-01-22T13:22:41.455" v="2200" actId="2696"/>
        <pc:sldMkLst>
          <pc:docMk/>
          <pc:sldMk cId="2316248553" sldId="439"/>
        </pc:sldMkLst>
      </pc:sldChg>
      <pc:sldChg chg="del">
        <pc:chgData name="Anna-Maria Lövberg" userId="d200f647-94dc-43a2-95c4-123ba42283f3" providerId="ADAL" clId="{7C16095A-B6C3-423A-9B6D-484BC134C641}" dt="2022-01-22T13:22:43.592" v="2201" actId="2696"/>
        <pc:sldMkLst>
          <pc:docMk/>
          <pc:sldMk cId="945620169" sldId="440"/>
        </pc:sldMkLst>
      </pc:sldChg>
      <pc:sldChg chg="del">
        <pc:chgData name="Anna-Maria Lövberg" userId="d200f647-94dc-43a2-95c4-123ba42283f3" providerId="ADAL" clId="{7C16095A-B6C3-423A-9B6D-484BC134C641}" dt="2022-01-22T13:22:48.179" v="2203" actId="2696"/>
        <pc:sldMkLst>
          <pc:docMk/>
          <pc:sldMk cId="2729151054" sldId="441"/>
        </pc:sldMkLst>
      </pc:sldChg>
      <pc:sldChg chg="del">
        <pc:chgData name="Anna-Maria Lövberg" userId="d200f647-94dc-43a2-95c4-123ba42283f3" providerId="ADAL" clId="{7C16095A-B6C3-423A-9B6D-484BC134C641}" dt="2022-01-22T13:22:53.010" v="2205" actId="2696"/>
        <pc:sldMkLst>
          <pc:docMk/>
          <pc:sldMk cId="2802125254" sldId="442"/>
        </pc:sldMkLst>
      </pc:sldChg>
      <pc:sldChg chg="del">
        <pc:chgData name="Anna-Maria Lövberg" userId="d200f647-94dc-43a2-95c4-123ba42283f3" providerId="ADAL" clId="{7C16095A-B6C3-423A-9B6D-484BC134C641}" dt="2022-01-22T13:22:55.529" v="2206" actId="2696"/>
        <pc:sldMkLst>
          <pc:docMk/>
          <pc:sldMk cId="3394735377" sldId="443"/>
        </pc:sldMkLst>
      </pc:sldChg>
      <pc:sldChg chg="del">
        <pc:chgData name="Anna-Maria Lövberg" userId="d200f647-94dc-43a2-95c4-123ba42283f3" providerId="ADAL" clId="{7C16095A-B6C3-423A-9B6D-484BC134C641}" dt="2022-01-22T13:22:50.366" v="2204" actId="2696"/>
        <pc:sldMkLst>
          <pc:docMk/>
          <pc:sldMk cId="4122187411" sldId="444"/>
        </pc:sldMkLst>
      </pc:sldChg>
      <pc:sldChg chg="modSp add del mod ord">
        <pc:chgData name="Anna-Maria Lövberg" userId="d200f647-94dc-43a2-95c4-123ba42283f3" providerId="ADAL" clId="{7C16095A-B6C3-423A-9B6D-484BC134C641}" dt="2022-01-22T13:56:40.059" v="2953" actId="20577"/>
        <pc:sldMkLst>
          <pc:docMk/>
          <pc:sldMk cId="427032029" sldId="445"/>
        </pc:sldMkLst>
        <pc:spChg chg="mod">
          <ac:chgData name="Anna-Maria Lövberg" userId="d200f647-94dc-43a2-95c4-123ba42283f3" providerId="ADAL" clId="{7C16095A-B6C3-423A-9B6D-484BC134C641}" dt="2022-01-22T13:56:40.059" v="2953" actId="20577"/>
          <ac:spMkLst>
            <pc:docMk/>
            <pc:sldMk cId="427032029" sldId="445"/>
            <ac:spMk id="2" creationId="{951850D3-3055-4CB7-8AAA-DD137319184D}"/>
          </ac:spMkLst>
        </pc:spChg>
      </pc:sldChg>
      <pc:sldChg chg="modSp mod ord">
        <pc:chgData name="Anna-Maria Lövberg" userId="d200f647-94dc-43a2-95c4-123ba42283f3" providerId="ADAL" clId="{7C16095A-B6C3-423A-9B6D-484BC134C641}" dt="2022-01-22T13:22:00.136" v="2187" actId="20577"/>
        <pc:sldMkLst>
          <pc:docMk/>
          <pc:sldMk cId="746555690" sldId="446"/>
        </pc:sldMkLst>
        <pc:spChg chg="mod">
          <ac:chgData name="Anna-Maria Lövberg" userId="d200f647-94dc-43a2-95c4-123ba42283f3" providerId="ADAL" clId="{7C16095A-B6C3-423A-9B6D-484BC134C641}" dt="2022-01-22T13:22:00.136" v="2187" actId="20577"/>
          <ac:spMkLst>
            <pc:docMk/>
            <pc:sldMk cId="746555690" sldId="446"/>
            <ac:spMk id="5" creationId="{00000000-0000-0000-0000-000000000000}"/>
          </ac:spMkLst>
        </pc:spChg>
      </pc:sldChg>
      <pc:sldChg chg="del mod modShow">
        <pc:chgData name="Anna-Maria Lövberg" userId="d200f647-94dc-43a2-95c4-123ba42283f3" providerId="ADAL" clId="{7C16095A-B6C3-423A-9B6D-484BC134C641}" dt="2022-01-22T12:11:21.115" v="927" actId="2696"/>
        <pc:sldMkLst>
          <pc:docMk/>
          <pc:sldMk cId="4276264843" sldId="447"/>
        </pc:sldMkLst>
      </pc:sldChg>
      <pc:sldChg chg="addSp delSp modSp mod">
        <pc:chgData name="Anna-Maria Lövberg" userId="d200f647-94dc-43a2-95c4-123ba42283f3" providerId="ADAL" clId="{7C16095A-B6C3-423A-9B6D-484BC134C641}" dt="2022-01-22T12:27:37.361" v="1298" actId="20577"/>
        <pc:sldMkLst>
          <pc:docMk/>
          <pc:sldMk cId="4449204" sldId="448"/>
        </pc:sldMkLst>
        <pc:spChg chg="mod">
          <ac:chgData name="Anna-Maria Lövberg" userId="d200f647-94dc-43a2-95c4-123ba42283f3" providerId="ADAL" clId="{7C16095A-B6C3-423A-9B6D-484BC134C641}" dt="2022-01-22T12:27:37.361" v="1298" actId="20577"/>
          <ac:spMkLst>
            <pc:docMk/>
            <pc:sldMk cId="4449204" sldId="448"/>
            <ac:spMk id="5" creationId="{00000000-0000-0000-0000-000000000000}"/>
          </ac:spMkLst>
        </pc:spChg>
        <pc:spChg chg="mod">
          <ac:chgData name="Anna-Maria Lövberg" userId="d200f647-94dc-43a2-95c4-123ba42283f3" providerId="ADAL" clId="{7C16095A-B6C3-423A-9B6D-484BC134C641}" dt="2022-01-22T11:14:54.029" v="579" actId="14100"/>
          <ac:spMkLst>
            <pc:docMk/>
            <pc:sldMk cId="4449204" sldId="448"/>
            <ac:spMk id="6" creationId="{00000000-0000-0000-0000-000000000000}"/>
          </ac:spMkLst>
        </pc:spChg>
        <pc:spChg chg="del mod">
          <ac:chgData name="Anna-Maria Lövberg" userId="d200f647-94dc-43a2-95c4-123ba42283f3" providerId="ADAL" clId="{7C16095A-B6C3-423A-9B6D-484BC134C641}" dt="2022-01-22T12:16:51.962" v="1053" actId="478"/>
          <ac:spMkLst>
            <pc:docMk/>
            <pc:sldMk cId="4449204" sldId="448"/>
            <ac:spMk id="7" creationId="{C46F0834-75F5-4585-8F6B-D89AFA736E13}"/>
          </ac:spMkLst>
        </pc:spChg>
        <pc:spChg chg="add mod">
          <ac:chgData name="Anna-Maria Lövberg" userId="d200f647-94dc-43a2-95c4-123ba42283f3" providerId="ADAL" clId="{7C16095A-B6C3-423A-9B6D-484BC134C641}" dt="2022-01-22T12:18:32.952" v="1079" actId="20577"/>
          <ac:spMkLst>
            <pc:docMk/>
            <pc:sldMk cId="4449204" sldId="448"/>
            <ac:spMk id="8" creationId="{8A7DC705-BB7A-4791-BE8A-B4B4C58C926B}"/>
          </ac:spMkLst>
        </pc:spChg>
      </pc:sldChg>
      <pc:sldChg chg="addSp delSp modSp mod">
        <pc:chgData name="Anna-Maria Lövberg" userId="d200f647-94dc-43a2-95c4-123ba42283f3" providerId="ADAL" clId="{7C16095A-B6C3-423A-9B6D-484BC134C641}" dt="2022-01-22T11:45:06.507" v="677" actId="20577"/>
        <pc:sldMkLst>
          <pc:docMk/>
          <pc:sldMk cId="2032157162" sldId="449"/>
        </pc:sldMkLst>
        <pc:spChg chg="del">
          <ac:chgData name="Anna-Maria Lövberg" userId="d200f647-94dc-43a2-95c4-123ba42283f3" providerId="ADAL" clId="{7C16095A-B6C3-423A-9B6D-484BC134C641}" dt="2022-01-22T11:17:26.386" v="596" actId="478"/>
          <ac:spMkLst>
            <pc:docMk/>
            <pc:sldMk cId="2032157162" sldId="449"/>
            <ac:spMk id="5" creationId="{00000000-0000-0000-0000-000000000000}"/>
          </ac:spMkLst>
        </pc:spChg>
        <pc:spChg chg="add mod">
          <ac:chgData name="Anna-Maria Lövberg" userId="d200f647-94dc-43a2-95c4-123ba42283f3" providerId="ADAL" clId="{7C16095A-B6C3-423A-9B6D-484BC134C641}" dt="2022-01-22T11:45:06.507" v="677" actId="20577"/>
          <ac:spMkLst>
            <pc:docMk/>
            <pc:sldMk cId="2032157162" sldId="449"/>
            <ac:spMk id="7" creationId="{1F3DC219-69E0-454B-8D9E-06D7E04C6FB3}"/>
          </ac:spMkLst>
        </pc:spChg>
        <pc:spChg chg="add mod">
          <ac:chgData name="Anna-Maria Lövberg" userId="d200f647-94dc-43a2-95c4-123ba42283f3" providerId="ADAL" clId="{7C16095A-B6C3-423A-9B6D-484BC134C641}" dt="2022-01-22T11:44:35.814" v="646" actId="1035"/>
          <ac:spMkLst>
            <pc:docMk/>
            <pc:sldMk cId="2032157162" sldId="449"/>
            <ac:spMk id="8" creationId="{560BD0A6-6044-4051-BB7A-1BDE1097FD2D}"/>
          </ac:spMkLst>
        </pc:spChg>
      </pc:sldChg>
      <pc:sldChg chg="delSp modSp mod">
        <pc:chgData name="Anna-Maria Lövberg" userId="d200f647-94dc-43a2-95c4-123ba42283f3" providerId="ADAL" clId="{7C16095A-B6C3-423A-9B6D-484BC134C641}" dt="2022-01-22T13:59:01.016" v="3073" actId="20577"/>
        <pc:sldMkLst>
          <pc:docMk/>
          <pc:sldMk cId="3116142061" sldId="450"/>
        </pc:sldMkLst>
        <pc:spChg chg="mod">
          <ac:chgData name="Anna-Maria Lövberg" userId="d200f647-94dc-43a2-95c4-123ba42283f3" providerId="ADAL" clId="{7C16095A-B6C3-423A-9B6D-484BC134C641}" dt="2022-01-20T17:32:03.185" v="431" actId="1036"/>
          <ac:spMkLst>
            <pc:docMk/>
            <pc:sldMk cId="3116142061" sldId="450"/>
            <ac:spMk id="2" creationId="{00000000-0000-0000-0000-000000000000}"/>
          </ac:spMkLst>
        </pc:spChg>
        <pc:spChg chg="del mod">
          <ac:chgData name="Anna-Maria Lövberg" userId="d200f647-94dc-43a2-95c4-123ba42283f3" providerId="ADAL" clId="{7C16095A-B6C3-423A-9B6D-484BC134C641}" dt="2022-01-20T12:30:52.013" v="57" actId="478"/>
          <ac:spMkLst>
            <pc:docMk/>
            <pc:sldMk cId="3116142061" sldId="450"/>
            <ac:spMk id="6" creationId="{00000000-0000-0000-0000-000000000000}"/>
          </ac:spMkLst>
        </pc:spChg>
        <pc:spChg chg="mod">
          <ac:chgData name="Anna-Maria Lövberg" userId="d200f647-94dc-43a2-95c4-123ba42283f3" providerId="ADAL" clId="{7C16095A-B6C3-423A-9B6D-484BC134C641}" dt="2022-01-22T13:59:01.016" v="3073" actId="20577"/>
          <ac:spMkLst>
            <pc:docMk/>
            <pc:sldMk cId="3116142061" sldId="450"/>
            <ac:spMk id="7" creationId="{00000000-0000-0000-0000-000000000000}"/>
          </ac:spMkLst>
        </pc:spChg>
      </pc:sldChg>
      <pc:sldChg chg="del">
        <pc:chgData name="Anna-Maria Lövberg" userId="d200f647-94dc-43a2-95c4-123ba42283f3" providerId="ADAL" clId="{7C16095A-B6C3-423A-9B6D-484BC134C641}" dt="2022-01-22T13:22:45.798" v="2202" actId="2696"/>
        <pc:sldMkLst>
          <pc:docMk/>
          <pc:sldMk cId="2382131596" sldId="451"/>
        </pc:sldMkLst>
      </pc:sldChg>
      <pc:sldChg chg="del">
        <pc:chgData name="Anna-Maria Lövberg" userId="d200f647-94dc-43a2-95c4-123ba42283f3" providerId="ADAL" clId="{7C16095A-B6C3-423A-9B6D-484BC134C641}" dt="2022-01-22T13:22:14.615" v="2189" actId="2696"/>
        <pc:sldMkLst>
          <pc:docMk/>
          <pc:sldMk cId="407231329" sldId="452"/>
        </pc:sldMkLst>
      </pc:sldChg>
      <pc:sldChg chg="del">
        <pc:chgData name="Anna-Maria Lövberg" userId="d200f647-94dc-43a2-95c4-123ba42283f3" providerId="ADAL" clId="{7C16095A-B6C3-423A-9B6D-484BC134C641}" dt="2022-01-22T13:22:17.024" v="2190" actId="2696"/>
        <pc:sldMkLst>
          <pc:docMk/>
          <pc:sldMk cId="1689733692" sldId="453"/>
        </pc:sldMkLst>
      </pc:sldChg>
      <pc:sldChg chg="add del setBg">
        <pc:chgData name="Anna-Maria Lövberg" userId="d200f647-94dc-43a2-95c4-123ba42283f3" providerId="ADAL" clId="{7C16095A-B6C3-423A-9B6D-484BC134C641}" dt="2022-01-22T11:16:26.810" v="593"/>
        <pc:sldMkLst>
          <pc:docMk/>
          <pc:sldMk cId="979365094" sldId="454"/>
        </pc:sldMkLst>
      </pc:sldChg>
      <pc:sldChg chg="add del setBg">
        <pc:chgData name="Anna-Maria Lövberg" userId="d200f647-94dc-43a2-95c4-123ba42283f3" providerId="ADAL" clId="{7C16095A-B6C3-423A-9B6D-484BC134C641}" dt="2022-01-22T11:15:54.750" v="589"/>
        <pc:sldMkLst>
          <pc:docMk/>
          <pc:sldMk cId="1880430476" sldId="454"/>
        </pc:sldMkLst>
      </pc:sldChg>
      <pc:sldChg chg="add del setBg">
        <pc:chgData name="Anna-Maria Lövberg" userId="d200f647-94dc-43a2-95c4-123ba42283f3" providerId="ADAL" clId="{7C16095A-B6C3-423A-9B6D-484BC134C641}" dt="2022-01-22T11:16:05.529" v="591"/>
        <pc:sldMkLst>
          <pc:docMk/>
          <pc:sldMk cId="2814717746" sldId="454"/>
        </pc:sldMkLst>
      </pc:sldChg>
      <pc:sldChg chg="addSp delSp modSp add mod">
        <pc:chgData name="Anna-Maria Lövberg" userId="d200f647-94dc-43a2-95c4-123ba42283f3" providerId="ADAL" clId="{7C16095A-B6C3-423A-9B6D-484BC134C641}" dt="2022-01-22T12:13:57.618" v="1044" actId="20577"/>
        <pc:sldMkLst>
          <pc:docMk/>
          <pc:sldMk cId="2887172000" sldId="454"/>
        </pc:sldMkLst>
        <pc:spChg chg="mod">
          <ac:chgData name="Anna-Maria Lövberg" userId="d200f647-94dc-43a2-95c4-123ba42283f3" providerId="ADAL" clId="{7C16095A-B6C3-423A-9B6D-484BC134C641}" dt="2022-01-22T12:13:45.128" v="1016" actId="1037"/>
          <ac:spMkLst>
            <pc:docMk/>
            <pc:sldMk cId="2887172000" sldId="454"/>
            <ac:spMk id="7" creationId="{1F3DC219-69E0-454B-8D9E-06D7E04C6FB3}"/>
          </ac:spMkLst>
        </pc:spChg>
        <pc:spChg chg="del mod">
          <ac:chgData name="Anna-Maria Lövberg" userId="d200f647-94dc-43a2-95c4-123ba42283f3" providerId="ADAL" clId="{7C16095A-B6C3-423A-9B6D-484BC134C641}" dt="2022-01-22T12:13:04.502" v="993" actId="478"/>
          <ac:spMkLst>
            <pc:docMk/>
            <pc:sldMk cId="2887172000" sldId="454"/>
            <ac:spMk id="8" creationId="{560BD0A6-6044-4051-BB7A-1BDE1097FD2D}"/>
          </ac:spMkLst>
        </pc:spChg>
        <pc:spChg chg="add mod">
          <ac:chgData name="Anna-Maria Lövberg" userId="d200f647-94dc-43a2-95c4-123ba42283f3" providerId="ADAL" clId="{7C16095A-B6C3-423A-9B6D-484BC134C641}" dt="2022-01-22T12:13:57.618" v="1044" actId="20577"/>
          <ac:spMkLst>
            <pc:docMk/>
            <pc:sldMk cId="2887172000" sldId="454"/>
            <ac:spMk id="9" creationId="{01040B82-EDD8-4C6B-B4AC-1D5636D961F8}"/>
          </ac:spMkLst>
        </pc:spChg>
      </pc:sldChg>
      <pc:sldChg chg="new del">
        <pc:chgData name="Anna-Maria Lövberg" userId="d200f647-94dc-43a2-95c4-123ba42283f3" providerId="ADAL" clId="{7C16095A-B6C3-423A-9B6D-484BC134C641}" dt="2022-01-22T11:16:35.915" v="595" actId="680"/>
        <pc:sldMkLst>
          <pc:docMk/>
          <pc:sldMk cId="3447855616" sldId="454"/>
        </pc:sldMkLst>
      </pc:sldChg>
      <pc:sldChg chg="addSp delSp modSp add mod">
        <pc:chgData name="Anna-Maria Lövberg" userId="d200f647-94dc-43a2-95c4-123ba42283f3" providerId="ADAL" clId="{7C16095A-B6C3-423A-9B6D-484BC134C641}" dt="2022-01-22T12:04:41.594" v="858" actId="14100"/>
        <pc:sldMkLst>
          <pc:docMk/>
          <pc:sldMk cId="651828317" sldId="455"/>
        </pc:sldMkLst>
        <pc:spChg chg="mod">
          <ac:chgData name="Anna-Maria Lövberg" userId="d200f647-94dc-43a2-95c4-123ba42283f3" providerId="ADAL" clId="{7C16095A-B6C3-423A-9B6D-484BC134C641}" dt="2022-01-22T12:00:01.999" v="836" actId="20577"/>
          <ac:spMkLst>
            <pc:docMk/>
            <pc:sldMk cId="651828317" sldId="455"/>
            <ac:spMk id="5" creationId="{00000000-0000-0000-0000-000000000000}"/>
          </ac:spMkLst>
        </pc:spChg>
        <pc:picChg chg="del">
          <ac:chgData name="Anna-Maria Lövberg" userId="d200f647-94dc-43a2-95c4-123ba42283f3" providerId="ADAL" clId="{7C16095A-B6C3-423A-9B6D-484BC134C641}" dt="2022-01-22T11:59:08.714" v="790" actId="478"/>
          <ac:picMkLst>
            <pc:docMk/>
            <pc:sldMk cId="651828317" sldId="455"/>
            <ac:picMk id="3" creationId="{40314111-D344-4DAF-8051-93BA71D7AB95}"/>
          </ac:picMkLst>
        </pc:picChg>
        <pc:picChg chg="add mod">
          <ac:chgData name="Anna-Maria Lövberg" userId="d200f647-94dc-43a2-95c4-123ba42283f3" providerId="ADAL" clId="{7C16095A-B6C3-423A-9B6D-484BC134C641}" dt="2022-01-22T12:04:41.594" v="858" actId="14100"/>
          <ac:picMkLst>
            <pc:docMk/>
            <pc:sldMk cId="651828317" sldId="455"/>
            <ac:picMk id="6" creationId="{499B9039-B8D8-47D0-A307-40192F628E4E}"/>
          </ac:picMkLst>
        </pc:picChg>
      </pc:sldChg>
      <pc:sldChg chg="addSp delSp modSp add mod">
        <pc:chgData name="Anna-Maria Lövberg" userId="d200f647-94dc-43a2-95c4-123ba42283f3" providerId="ADAL" clId="{7C16095A-B6C3-423A-9B6D-484BC134C641}" dt="2022-01-22T12:01:31.241" v="846" actId="1036"/>
        <pc:sldMkLst>
          <pc:docMk/>
          <pc:sldMk cId="147736923" sldId="456"/>
        </pc:sldMkLst>
        <pc:picChg chg="add mod">
          <ac:chgData name="Anna-Maria Lövberg" userId="d200f647-94dc-43a2-95c4-123ba42283f3" providerId="ADAL" clId="{7C16095A-B6C3-423A-9B6D-484BC134C641}" dt="2022-01-22T12:01:31.241" v="846" actId="1036"/>
          <ac:picMkLst>
            <pc:docMk/>
            <pc:sldMk cId="147736923" sldId="456"/>
            <ac:picMk id="3" creationId="{32BC301B-8A5C-42D7-8FC4-4CB01AF9470F}"/>
          </ac:picMkLst>
        </pc:picChg>
        <pc:picChg chg="del">
          <ac:chgData name="Anna-Maria Lövberg" userId="d200f647-94dc-43a2-95c4-123ba42283f3" providerId="ADAL" clId="{7C16095A-B6C3-423A-9B6D-484BC134C641}" dt="2022-01-22T12:00:21.238" v="838" actId="478"/>
          <ac:picMkLst>
            <pc:docMk/>
            <pc:sldMk cId="147736923" sldId="456"/>
            <ac:picMk id="6" creationId="{499B9039-B8D8-47D0-A307-40192F628E4E}"/>
          </ac:picMkLst>
        </pc:picChg>
      </pc:sldChg>
      <pc:sldChg chg="addSp delSp modSp add mod">
        <pc:chgData name="Anna-Maria Lövberg" userId="d200f647-94dc-43a2-95c4-123ba42283f3" providerId="ADAL" clId="{7C16095A-B6C3-423A-9B6D-484BC134C641}" dt="2022-01-22T12:03:12.444" v="851" actId="14100"/>
        <pc:sldMkLst>
          <pc:docMk/>
          <pc:sldMk cId="838117997" sldId="457"/>
        </pc:sldMkLst>
        <pc:picChg chg="del">
          <ac:chgData name="Anna-Maria Lövberg" userId="d200f647-94dc-43a2-95c4-123ba42283f3" providerId="ADAL" clId="{7C16095A-B6C3-423A-9B6D-484BC134C641}" dt="2022-01-22T12:02:13.319" v="848" actId="478"/>
          <ac:picMkLst>
            <pc:docMk/>
            <pc:sldMk cId="838117997" sldId="457"/>
            <ac:picMk id="3" creationId="{32BC301B-8A5C-42D7-8FC4-4CB01AF9470F}"/>
          </ac:picMkLst>
        </pc:picChg>
        <pc:picChg chg="add mod">
          <ac:chgData name="Anna-Maria Lövberg" userId="d200f647-94dc-43a2-95c4-123ba42283f3" providerId="ADAL" clId="{7C16095A-B6C3-423A-9B6D-484BC134C641}" dt="2022-01-22T12:03:12.444" v="851" actId="14100"/>
          <ac:picMkLst>
            <pc:docMk/>
            <pc:sldMk cId="838117997" sldId="457"/>
            <ac:picMk id="6" creationId="{F09B42EC-AFBB-4C44-900C-753B137A3615}"/>
          </ac:picMkLst>
        </pc:picChg>
      </pc:sldChg>
      <pc:sldChg chg="addSp delSp modSp add mod">
        <pc:chgData name="Anna-Maria Lövberg" userId="d200f647-94dc-43a2-95c4-123ba42283f3" providerId="ADAL" clId="{7C16095A-B6C3-423A-9B6D-484BC134C641}" dt="2022-01-22T12:04:24.555" v="856" actId="14100"/>
        <pc:sldMkLst>
          <pc:docMk/>
          <pc:sldMk cId="2103685298" sldId="458"/>
        </pc:sldMkLst>
        <pc:picChg chg="add mod">
          <ac:chgData name="Anna-Maria Lövberg" userId="d200f647-94dc-43a2-95c4-123ba42283f3" providerId="ADAL" clId="{7C16095A-B6C3-423A-9B6D-484BC134C641}" dt="2022-01-22T12:04:24.555" v="856" actId="14100"/>
          <ac:picMkLst>
            <pc:docMk/>
            <pc:sldMk cId="2103685298" sldId="458"/>
            <ac:picMk id="3" creationId="{C44A49F7-5A98-480E-A1D6-2688C4BCA647}"/>
          </ac:picMkLst>
        </pc:picChg>
        <pc:picChg chg="del">
          <ac:chgData name="Anna-Maria Lövberg" userId="d200f647-94dc-43a2-95c4-123ba42283f3" providerId="ADAL" clId="{7C16095A-B6C3-423A-9B6D-484BC134C641}" dt="2022-01-22T12:03:36.301" v="853" actId="478"/>
          <ac:picMkLst>
            <pc:docMk/>
            <pc:sldMk cId="2103685298" sldId="458"/>
            <ac:picMk id="6" creationId="{F09B42EC-AFBB-4C44-900C-753B137A3615}"/>
          </ac:picMkLst>
        </pc:picChg>
      </pc:sldChg>
      <pc:sldChg chg="addSp delSp modSp add mod">
        <pc:chgData name="Anna-Maria Lövberg" userId="d200f647-94dc-43a2-95c4-123ba42283f3" providerId="ADAL" clId="{7C16095A-B6C3-423A-9B6D-484BC134C641}" dt="2022-01-22T13:20:07.465" v="2148" actId="20577"/>
        <pc:sldMkLst>
          <pc:docMk/>
          <pc:sldMk cId="209294443" sldId="459"/>
        </pc:sldMkLst>
        <pc:spChg chg="mod">
          <ac:chgData name="Anna-Maria Lövberg" userId="d200f647-94dc-43a2-95c4-123ba42283f3" providerId="ADAL" clId="{7C16095A-B6C3-423A-9B6D-484BC134C641}" dt="2022-01-22T13:13:28.957" v="2013" actId="1036"/>
          <ac:spMkLst>
            <pc:docMk/>
            <pc:sldMk cId="209294443" sldId="459"/>
            <ac:spMk id="5" creationId="{00000000-0000-0000-0000-000000000000}"/>
          </ac:spMkLst>
        </pc:spChg>
        <pc:spChg chg="del">
          <ac:chgData name="Anna-Maria Lövberg" userId="d200f647-94dc-43a2-95c4-123ba42283f3" providerId="ADAL" clId="{7C16095A-B6C3-423A-9B6D-484BC134C641}" dt="2022-01-22T13:13:35.543" v="2014" actId="478"/>
          <ac:spMkLst>
            <pc:docMk/>
            <pc:sldMk cId="209294443" sldId="459"/>
            <ac:spMk id="7" creationId="{C46F0834-75F5-4585-8F6B-D89AFA736E13}"/>
          </ac:spMkLst>
        </pc:spChg>
        <pc:spChg chg="add mod">
          <ac:chgData name="Anna-Maria Lövberg" userId="d200f647-94dc-43a2-95c4-123ba42283f3" providerId="ADAL" clId="{7C16095A-B6C3-423A-9B6D-484BC134C641}" dt="2022-01-22T13:20:07.465" v="2148" actId="20577"/>
          <ac:spMkLst>
            <pc:docMk/>
            <pc:sldMk cId="209294443" sldId="459"/>
            <ac:spMk id="8" creationId="{F766F781-6DFC-4BD0-BC04-75A59C6967F8}"/>
          </ac:spMkLst>
        </pc:spChg>
      </pc:sldChg>
      <pc:sldChg chg="addSp delSp modSp add mod">
        <pc:chgData name="Anna-Maria Lövberg" userId="d200f647-94dc-43a2-95c4-123ba42283f3" providerId="ADAL" clId="{7C16095A-B6C3-423A-9B6D-484BC134C641}" dt="2022-01-22T12:27:51.731" v="1302" actId="20577"/>
        <pc:sldMkLst>
          <pc:docMk/>
          <pc:sldMk cId="4257467152" sldId="460"/>
        </pc:sldMkLst>
        <pc:spChg chg="add del mod">
          <ac:chgData name="Anna-Maria Lövberg" userId="d200f647-94dc-43a2-95c4-123ba42283f3" providerId="ADAL" clId="{7C16095A-B6C3-423A-9B6D-484BC134C641}" dt="2022-01-22T12:20:06.897" v="1107"/>
          <ac:spMkLst>
            <pc:docMk/>
            <pc:sldMk cId="4257467152" sldId="460"/>
            <ac:spMk id="2" creationId="{30226D27-FD78-403F-94E2-23315F23D08D}"/>
          </ac:spMkLst>
        </pc:spChg>
        <pc:spChg chg="mod">
          <ac:chgData name="Anna-Maria Lövberg" userId="d200f647-94dc-43a2-95c4-123ba42283f3" providerId="ADAL" clId="{7C16095A-B6C3-423A-9B6D-484BC134C641}" dt="2022-01-22T12:27:51.731" v="1302" actId="20577"/>
          <ac:spMkLst>
            <pc:docMk/>
            <pc:sldMk cId="4257467152" sldId="460"/>
            <ac:spMk id="5" creationId="{00000000-0000-0000-0000-000000000000}"/>
          </ac:spMkLst>
        </pc:spChg>
        <pc:spChg chg="del">
          <ac:chgData name="Anna-Maria Lövberg" userId="d200f647-94dc-43a2-95c4-123ba42283f3" providerId="ADAL" clId="{7C16095A-B6C3-423A-9B6D-484BC134C641}" dt="2022-01-22T12:19:34.709" v="1104" actId="478"/>
          <ac:spMkLst>
            <pc:docMk/>
            <pc:sldMk cId="4257467152" sldId="460"/>
            <ac:spMk id="8" creationId="{8A7DC705-BB7A-4791-BE8A-B4B4C58C926B}"/>
          </ac:spMkLst>
        </pc:spChg>
        <pc:spChg chg="add mod">
          <ac:chgData name="Anna-Maria Lövberg" userId="d200f647-94dc-43a2-95c4-123ba42283f3" providerId="ADAL" clId="{7C16095A-B6C3-423A-9B6D-484BC134C641}" dt="2022-01-22T12:22:52.254" v="1242" actId="1035"/>
          <ac:spMkLst>
            <pc:docMk/>
            <pc:sldMk cId="4257467152" sldId="460"/>
            <ac:spMk id="9" creationId="{5E8A9932-7E0D-4C96-9AD1-581FA0BD915E}"/>
          </ac:spMkLst>
        </pc:spChg>
      </pc:sldChg>
      <pc:sldChg chg="modSp add mod">
        <pc:chgData name="Anna-Maria Lövberg" userId="d200f647-94dc-43a2-95c4-123ba42283f3" providerId="ADAL" clId="{7C16095A-B6C3-423A-9B6D-484BC134C641}" dt="2022-01-22T12:27:57.554" v="1306" actId="20577"/>
        <pc:sldMkLst>
          <pc:docMk/>
          <pc:sldMk cId="1270639396" sldId="461"/>
        </pc:sldMkLst>
        <pc:spChg chg="mod">
          <ac:chgData name="Anna-Maria Lövberg" userId="d200f647-94dc-43a2-95c4-123ba42283f3" providerId="ADAL" clId="{7C16095A-B6C3-423A-9B6D-484BC134C641}" dt="2022-01-22T12:27:57.554" v="1306" actId="20577"/>
          <ac:spMkLst>
            <pc:docMk/>
            <pc:sldMk cId="1270639396" sldId="461"/>
            <ac:spMk id="5" creationId="{00000000-0000-0000-0000-000000000000}"/>
          </ac:spMkLst>
        </pc:spChg>
        <pc:spChg chg="mod">
          <ac:chgData name="Anna-Maria Lövberg" userId="d200f647-94dc-43a2-95c4-123ba42283f3" providerId="ADAL" clId="{7C16095A-B6C3-423A-9B6D-484BC134C641}" dt="2022-01-22T12:26:00.714" v="1292" actId="5793"/>
          <ac:spMkLst>
            <pc:docMk/>
            <pc:sldMk cId="1270639396" sldId="461"/>
            <ac:spMk id="9" creationId="{5E8A9932-7E0D-4C96-9AD1-581FA0BD915E}"/>
          </ac:spMkLst>
        </pc:spChg>
      </pc:sldChg>
      <pc:sldChg chg="modSp add mod">
        <pc:chgData name="Anna-Maria Lövberg" userId="d200f647-94dc-43a2-95c4-123ba42283f3" providerId="ADAL" clId="{7C16095A-B6C3-423A-9B6D-484BC134C641}" dt="2022-01-22T12:32:07.994" v="1362" actId="255"/>
        <pc:sldMkLst>
          <pc:docMk/>
          <pc:sldMk cId="136749763" sldId="462"/>
        </pc:sldMkLst>
        <pc:spChg chg="mod">
          <ac:chgData name="Anna-Maria Lövberg" userId="d200f647-94dc-43a2-95c4-123ba42283f3" providerId="ADAL" clId="{7C16095A-B6C3-423A-9B6D-484BC134C641}" dt="2022-01-22T12:28:02.545" v="1310" actId="20577"/>
          <ac:spMkLst>
            <pc:docMk/>
            <pc:sldMk cId="136749763" sldId="462"/>
            <ac:spMk id="5" creationId="{00000000-0000-0000-0000-000000000000}"/>
          </ac:spMkLst>
        </pc:spChg>
        <pc:spChg chg="mod">
          <ac:chgData name="Anna-Maria Lövberg" userId="d200f647-94dc-43a2-95c4-123ba42283f3" providerId="ADAL" clId="{7C16095A-B6C3-423A-9B6D-484BC134C641}" dt="2022-01-22T12:32:07.994" v="1362" actId="255"/>
          <ac:spMkLst>
            <pc:docMk/>
            <pc:sldMk cId="136749763" sldId="462"/>
            <ac:spMk id="9" creationId="{5E8A9932-7E0D-4C96-9AD1-581FA0BD915E}"/>
          </ac:spMkLst>
        </pc:spChg>
      </pc:sldChg>
      <pc:sldChg chg="modSp add mod">
        <pc:chgData name="Anna-Maria Lövberg" userId="d200f647-94dc-43a2-95c4-123ba42283f3" providerId="ADAL" clId="{7C16095A-B6C3-423A-9B6D-484BC134C641}" dt="2022-01-22T12:37:38.554" v="1444" actId="20577"/>
        <pc:sldMkLst>
          <pc:docMk/>
          <pc:sldMk cId="789472753" sldId="463"/>
        </pc:sldMkLst>
        <pc:spChg chg="mod">
          <ac:chgData name="Anna-Maria Lövberg" userId="d200f647-94dc-43a2-95c4-123ba42283f3" providerId="ADAL" clId="{7C16095A-B6C3-423A-9B6D-484BC134C641}" dt="2022-01-22T12:37:38.554" v="1444" actId="20577"/>
          <ac:spMkLst>
            <pc:docMk/>
            <pc:sldMk cId="789472753" sldId="463"/>
            <ac:spMk id="9" creationId="{5E8A9932-7E0D-4C96-9AD1-581FA0BD915E}"/>
          </ac:spMkLst>
        </pc:spChg>
      </pc:sldChg>
      <pc:sldChg chg="modSp add mod">
        <pc:chgData name="Anna-Maria Lövberg" userId="d200f647-94dc-43a2-95c4-123ba42283f3" providerId="ADAL" clId="{7C16095A-B6C3-423A-9B6D-484BC134C641}" dt="2022-01-22T12:37:20.141" v="1441" actId="20577"/>
        <pc:sldMkLst>
          <pc:docMk/>
          <pc:sldMk cId="3494733363" sldId="464"/>
        </pc:sldMkLst>
        <pc:spChg chg="mod">
          <ac:chgData name="Anna-Maria Lövberg" userId="d200f647-94dc-43a2-95c4-123ba42283f3" providerId="ADAL" clId="{7C16095A-B6C3-423A-9B6D-484BC134C641}" dt="2022-01-22T12:37:20.141" v="1441" actId="20577"/>
          <ac:spMkLst>
            <pc:docMk/>
            <pc:sldMk cId="3494733363" sldId="464"/>
            <ac:spMk id="9" creationId="{5E8A9932-7E0D-4C96-9AD1-581FA0BD915E}"/>
          </ac:spMkLst>
        </pc:spChg>
      </pc:sldChg>
      <pc:sldChg chg="modSp add mod">
        <pc:chgData name="Anna-Maria Lövberg" userId="d200f647-94dc-43a2-95c4-123ba42283f3" providerId="ADAL" clId="{7C16095A-B6C3-423A-9B6D-484BC134C641}" dt="2022-01-22T12:39:56.753" v="1495" actId="20577"/>
        <pc:sldMkLst>
          <pc:docMk/>
          <pc:sldMk cId="4133155645" sldId="465"/>
        </pc:sldMkLst>
        <pc:spChg chg="mod">
          <ac:chgData name="Anna-Maria Lövberg" userId="d200f647-94dc-43a2-95c4-123ba42283f3" providerId="ADAL" clId="{7C16095A-B6C3-423A-9B6D-484BC134C641}" dt="2022-01-22T12:39:56.753" v="1495" actId="20577"/>
          <ac:spMkLst>
            <pc:docMk/>
            <pc:sldMk cId="4133155645" sldId="465"/>
            <ac:spMk id="9" creationId="{5E8A9932-7E0D-4C96-9AD1-581FA0BD915E}"/>
          </ac:spMkLst>
        </pc:spChg>
      </pc:sldChg>
      <pc:sldChg chg="modSp add mod">
        <pc:chgData name="Anna-Maria Lövberg" userId="d200f647-94dc-43a2-95c4-123ba42283f3" providerId="ADAL" clId="{7C16095A-B6C3-423A-9B6D-484BC134C641}" dt="2022-01-22T12:41:43.255" v="1531" actId="20577"/>
        <pc:sldMkLst>
          <pc:docMk/>
          <pc:sldMk cId="820393829" sldId="466"/>
        </pc:sldMkLst>
        <pc:spChg chg="mod">
          <ac:chgData name="Anna-Maria Lövberg" userId="d200f647-94dc-43a2-95c4-123ba42283f3" providerId="ADAL" clId="{7C16095A-B6C3-423A-9B6D-484BC134C641}" dt="2022-01-22T12:41:43.255" v="1531" actId="20577"/>
          <ac:spMkLst>
            <pc:docMk/>
            <pc:sldMk cId="820393829" sldId="466"/>
            <ac:spMk id="9" creationId="{5E8A9932-7E0D-4C96-9AD1-581FA0BD915E}"/>
          </ac:spMkLst>
        </pc:spChg>
      </pc:sldChg>
      <pc:sldChg chg="modSp add mod">
        <pc:chgData name="Anna-Maria Lövberg" userId="d200f647-94dc-43a2-95c4-123ba42283f3" providerId="ADAL" clId="{7C16095A-B6C3-423A-9B6D-484BC134C641}" dt="2022-01-22T12:44:14.421" v="1604" actId="20577"/>
        <pc:sldMkLst>
          <pc:docMk/>
          <pc:sldMk cId="3496641416" sldId="467"/>
        </pc:sldMkLst>
        <pc:spChg chg="mod">
          <ac:chgData name="Anna-Maria Lövberg" userId="d200f647-94dc-43a2-95c4-123ba42283f3" providerId="ADAL" clId="{7C16095A-B6C3-423A-9B6D-484BC134C641}" dt="2022-01-22T12:44:14.421" v="1604" actId="20577"/>
          <ac:spMkLst>
            <pc:docMk/>
            <pc:sldMk cId="3496641416" sldId="467"/>
            <ac:spMk id="9" creationId="{5E8A9932-7E0D-4C96-9AD1-581FA0BD915E}"/>
          </ac:spMkLst>
        </pc:spChg>
      </pc:sldChg>
      <pc:sldChg chg="addSp delSp modSp add mod">
        <pc:chgData name="Anna-Maria Lövberg" userId="d200f647-94dc-43a2-95c4-123ba42283f3" providerId="ADAL" clId="{7C16095A-B6C3-423A-9B6D-484BC134C641}" dt="2022-01-22T13:37:05.538" v="2468" actId="20577"/>
        <pc:sldMkLst>
          <pc:docMk/>
          <pc:sldMk cId="1197063563" sldId="468"/>
        </pc:sldMkLst>
        <pc:spChg chg="mod">
          <ac:chgData name="Anna-Maria Lövberg" userId="d200f647-94dc-43a2-95c4-123ba42283f3" providerId="ADAL" clId="{7C16095A-B6C3-423A-9B6D-484BC134C641}" dt="2022-01-22T13:30:42.354" v="2275" actId="20577"/>
          <ac:spMkLst>
            <pc:docMk/>
            <pc:sldMk cId="1197063563" sldId="468"/>
            <ac:spMk id="5" creationId="{00000000-0000-0000-0000-000000000000}"/>
          </ac:spMkLst>
        </pc:spChg>
        <pc:spChg chg="add mod">
          <ac:chgData name="Anna-Maria Lövberg" userId="d200f647-94dc-43a2-95c4-123ba42283f3" providerId="ADAL" clId="{7C16095A-B6C3-423A-9B6D-484BC134C641}" dt="2022-01-22T13:37:05.538" v="2468" actId="20577"/>
          <ac:spMkLst>
            <pc:docMk/>
            <pc:sldMk cId="1197063563" sldId="468"/>
            <ac:spMk id="7" creationId="{7F5F275E-5295-4BB5-8283-409B08F5893C}"/>
          </ac:spMkLst>
        </pc:spChg>
        <pc:spChg chg="del mod">
          <ac:chgData name="Anna-Maria Lövberg" userId="d200f647-94dc-43a2-95c4-123ba42283f3" providerId="ADAL" clId="{7C16095A-B6C3-423A-9B6D-484BC134C641}" dt="2022-01-22T13:30:50.796" v="2277" actId="478"/>
          <ac:spMkLst>
            <pc:docMk/>
            <pc:sldMk cId="1197063563" sldId="468"/>
            <ac:spMk id="9" creationId="{5E8A9932-7E0D-4C96-9AD1-581FA0BD915E}"/>
          </ac:spMkLst>
        </pc:spChg>
      </pc:sldChg>
      <pc:sldChg chg="addSp delSp modSp add mod">
        <pc:chgData name="Anna-Maria Lövberg" userId="d200f647-94dc-43a2-95c4-123ba42283f3" providerId="ADAL" clId="{7C16095A-B6C3-423A-9B6D-484BC134C641}" dt="2022-01-22T12:59:32.004" v="1834" actId="1037"/>
        <pc:sldMkLst>
          <pc:docMk/>
          <pc:sldMk cId="1625222223" sldId="469"/>
        </pc:sldMkLst>
        <pc:spChg chg="mod">
          <ac:chgData name="Anna-Maria Lövberg" userId="d200f647-94dc-43a2-95c4-123ba42283f3" providerId="ADAL" clId="{7C16095A-B6C3-423A-9B6D-484BC134C641}" dt="2022-01-22T12:59:32.004" v="1834" actId="1037"/>
          <ac:spMkLst>
            <pc:docMk/>
            <pc:sldMk cId="1625222223" sldId="469"/>
            <ac:spMk id="5" creationId="{00000000-0000-0000-0000-000000000000}"/>
          </ac:spMkLst>
        </pc:spChg>
        <pc:spChg chg="add mod">
          <ac:chgData name="Anna-Maria Lövberg" userId="d200f647-94dc-43a2-95c4-123ba42283f3" providerId="ADAL" clId="{7C16095A-B6C3-423A-9B6D-484BC134C641}" dt="2022-01-22T12:59:24.725" v="1829" actId="1036"/>
          <ac:spMkLst>
            <pc:docMk/>
            <pc:sldMk cId="1625222223" sldId="469"/>
            <ac:spMk id="7" creationId="{1D6D6E47-73B7-4C61-821C-DE2821A88E5F}"/>
          </ac:spMkLst>
        </pc:spChg>
        <pc:spChg chg="del mod">
          <ac:chgData name="Anna-Maria Lövberg" userId="d200f647-94dc-43a2-95c4-123ba42283f3" providerId="ADAL" clId="{7C16095A-B6C3-423A-9B6D-484BC134C641}" dt="2022-01-22T12:56:14.565" v="1759" actId="478"/>
          <ac:spMkLst>
            <pc:docMk/>
            <pc:sldMk cId="1625222223" sldId="469"/>
            <ac:spMk id="9" creationId="{5E8A9932-7E0D-4C96-9AD1-581FA0BD915E}"/>
          </ac:spMkLst>
        </pc:spChg>
      </pc:sldChg>
      <pc:sldChg chg="modSp add mod">
        <pc:chgData name="Anna-Maria Lövberg" userId="d200f647-94dc-43a2-95c4-123ba42283f3" providerId="ADAL" clId="{7C16095A-B6C3-423A-9B6D-484BC134C641}" dt="2022-01-22T13:04:24.350" v="1984" actId="20577"/>
        <pc:sldMkLst>
          <pc:docMk/>
          <pc:sldMk cId="297282698" sldId="470"/>
        </pc:sldMkLst>
        <pc:spChg chg="mod">
          <ac:chgData name="Anna-Maria Lövberg" userId="d200f647-94dc-43a2-95c4-123ba42283f3" providerId="ADAL" clId="{7C16095A-B6C3-423A-9B6D-484BC134C641}" dt="2022-01-22T12:59:05.459" v="1787" actId="20577"/>
          <ac:spMkLst>
            <pc:docMk/>
            <pc:sldMk cId="297282698" sldId="470"/>
            <ac:spMk id="5" creationId="{00000000-0000-0000-0000-000000000000}"/>
          </ac:spMkLst>
        </pc:spChg>
        <pc:spChg chg="mod">
          <ac:chgData name="Anna-Maria Lövberg" userId="d200f647-94dc-43a2-95c4-123ba42283f3" providerId="ADAL" clId="{7C16095A-B6C3-423A-9B6D-484BC134C641}" dt="2022-01-22T13:04:24.350" v="1984" actId="20577"/>
          <ac:spMkLst>
            <pc:docMk/>
            <pc:sldMk cId="297282698" sldId="470"/>
            <ac:spMk id="7" creationId="{1D6D6E47-73B7-4C61-821C-DE2821A88E5F}"/>
          </ac:spMkLst>
        </pc:spChg>
      </pc:sldChg>
      <pc:sldChg chg="add">
        <pc:chgData name="Anna-Maria Lövberg" userId="d200f647-94dc-43a2-95c4-123ba42283f3" providerId="ADAL" clId="{7C16095A-B6C3-423A-9B6D-484BC134C641}" dt="2022-01-22T13:05:07.073" v="1985" actId="2890"/>
        <pc:sldMkLst>
          <pc:docMk/>
          <pc:sldMk cId="1699597018" sldId="471"/>
        </pc:sldMkLst>
      </pc:sldChg>
      <pc:sldChg chg="modSp add mod">
        <pc:chgData name="Anna-Maria Lövberg" userId="d200f647-94dc-43a2-95c4-123ba42283f3" providerId="ADAL" clId="{7C16095A-B6C3-423A-9B6D-484BC134C641}" dt="2022-01-22T13:19:55.470" v="2146" actId="20577"/>
        <pc:sldMkLst>
          <pc:docMk/>
          <pc:sldMk cId="3730455004" sldId="472"/>
        </pc:sldMkLst>
        <pc:spChg chg="mod">
          <ac:chgData name="Anna-Maria Lövberg" userId="d200f647-94dc-43a2-95c4-123ba42283f3" providerId="ADAL" clId="{7C16095A-B6C3-423A-9B6D-484BC134C641}" dt="2022-01-22T13:19:19.019" v="2111" actId="20577"/>
          <ac:spMkLst>
            <pc:docMk/>
            <pc:sldMk cId="3730455004" sldId="472"/>
            <ac:spMk id="5" creationId="{00000000-0000-0000-0000-000000000000}"/>
          </ac:spMkLst>
        </pc:spChg>
        <pc:spChg chg="mod">
          <ac:chgData name="Anna-Maria Lövberg" userId="d200f647-94dc-43a2-95c4-123ba42283f3" providerId="ADAL" clId="{7C16095A-B6C3-423A-9B6D-484BC134C641}" dt="2022-01-22T13:19:55.470" v="2146" actId="20577"/>
          <ac:spMkLst>
            <pc:docMk/>
            <pc:sldMk cId="3730455004" sldId="472"/>
            <ac:spMk id="8" creationId="{F766F781-6DFC-4BD0-BC04-75A59C6967F8}"/>
          </ac:spMkLst>
        </pc:spChg>
      </pc:sldChg>
      <pc:sldChg chg="modSp add mod">
        <pc:chgData name="Anna-Maria Lövberg" userId="d200f647-94dc-43a2-95c4-123ba42283f3" providerId="ADAL" clId="{7C16095A-B6C3-423A-9B6D-484BC134C641}" dt="2022-01-22T13:19:12.813" v="2104" actId="20577"/>
        <pc:sldMkLst>
          <pc:docMk/>
          <pc:sldMk cId="517712633" sldId="473"/>
        </pc:sldMkLst>
        <pc:spChg chg="mod">
          <ac:chgData name="Anna-Maria Lövberg" userId="d200f647-94dc-43a2-95c4-123ba42283f3" providerId="ADAL" clId="{7C16095A-B6C3-423A-9B6D-484BC134C641}" dt="2022-01-22T13:19:12.813" v="2104" actId="20577"/>
          <ac:spMkLst>
            <pc:docMk/>
            <pc:sldMk cId="517712633" sldId="473"/>
            <ac:spMk id="5" creationId="{00000000-0000-0000-0000-000000000000}"/>
          </ac:spMkLst>
        </pc:spChg>
        <pc:spChg chg="mod">
          <ac:chgData name="Anna-Maria Lövberg" userId="d200f647-94dc-43a2-95c4-123ba42283f3" providerId="ADAL" clId="{7C16095A-B6C3-423A-9B6D-484BC134C641}" dt="2022-01-22T13:17:44.337" v="2080" actId="20577"/>
          <ac:spMkLst>
            <pc:docMk/>
            <pc:sldMk cId="517712633" sldId="473"/>
            <ac:spMk id="8" creationId="{F766F781-6DFC-4BD0-BC04-75A59C6967F8}"/>
          </ac:spMkLst>
        </pc:spChg>
      </pc:sldChg>
      <pc:sldChg chg="modSp add mod">
        <pc:chgData name="Anna-Maria Lövberg" userId="d200f647-94dc-43a2-95c4-123ba42283f3" providerId="ADAL" clId="{7C16095A-B6C3-423A-9B6D-484BC134C641}" dt="2022-01-22T13:19:06.197" v="2097" actId="20577"/>
        <pc:sldMkLst>
          <pc:docMk/>
          <pc:sldMk cId="2945796699" sldId="474"/>
        </pc:sldMkLst>
        <pc:spChg chg="mod">
          <ac:chgData name="Anna-Maria Lövberg" userId="d200f647-94dc-43a2-95c4-123ba42283f3" providerId="ADAL" clId="{7C16095A-B6C3-423A-9B6D-484BC134C641}" dt="2022-01-22T13:19:06.197" v="2097" actId="20577"/>
          <ac:spMkLst>
            <pc:docMk/>
            <pc:sldMk cId="2945796699" sldId="474"/>
            <ac:spMk id="5" creationId="{00000000-0000-0000-0000-000000000000}"/>
          </ac:spMkLst>
        </pc:spChg>
        <pc:spChg chg="mod">
          <ac:chgData name="Anna-Maria Lövberg" userId="d200f647-94dc-43a2-95c4-123ba42283f3" providerId="ADAL" clId="{7C16095A-B6C3-423A-9B6D-484BC134C641}" dt="2022-01-22T13:18:55.933" v="2090" actId="20577"/>
          <ac:spMkLst>
            <pc:docMk/>
            <pc:sldMk cId="2945796699" sldId="474"/>
            <ac:spMk id="8" creationId="{F766F781-6DFC-4BD0-BC04-75A59C6967F8}"/>
          </ac:spMkLst>
        </pc:spChg>
      </pc:sldChg>
      <pc:sldChg chg="modSp add del mod">
        <pc:chgData name="Anna-Maria Lövberg" userId="d200f647-94dc-43a2-95c4-123ba42283f3" providerId="ADAL" clId="{7C16095A-B6C3-423A-9B6D-484BC134C641}" dt="2022-01-22T13:23:22.626" v="2211" actId="2696"/>
        <pc:sldMkLst>
          <pc:docMk/>
          <pc:sldMk cId="2071804264" sldId="475"/>
        </pc:sldMkLst>
        <pc:spChg chg="mod">
          <ac:chgData name="Anna-Maria Lövberg" userId="d200f647-94dc-43a2-95c4-123ba42283f3" providerId="ADAL" clId="{7C16095A-B6C3-423A-9B6D-484BC134C641}" dt="2022-01-22T13:21:01.177" v="2155" actId="20577"/>
          <ac:spMkLst>
            <pc:docMk/>
            <pc:sldMk cId="2071804264" sldId="475"/>
            <ac:spMk id="7" creationId="{1F3DC219-69E0-454B-8D9E-06D7E04C6FB3}"/>
          </ac:spMkLst>
        </pc:spChg>
        <pc:spChg chg="mod">
          <ac:chgData name="Anna-Maria Lövberg" userId="d200f647-94dc-43a2-95c4-123ba42283f3" providerId="ADAL" clId="{7C16095A-B6C3-423A-9B6D-484BC134C641}" dt="2022-01-22T13:21:17.075" v="2169" actId="20577"/>
          <ac:spMkLst>
            <pc:docMk/>
            <pc:sldMk cId="2071804264" sldId="475"/>
            <ac:spMk id="9" creationId="{01040B82-EDD8-4C6B-B4AC-1D5636D961F8}"/>
          </ac:spMkLst>
        </pc:spChg>
      </pc:sldChg>
      <pc:sldChg chg="addSp delSp modSp add mod">
        <pc:chgData name="Anna-Maria Lövberg" userId="d200f647-94dc-43a2-95c4-123ba42283f3" providerId="ADAL" clId="{7C16095A-B6C3-423A-9B6D-484BC134C641}" dt="2022-01-22T13:57:49.509" v="3035" actId="20577"/>
        <pc:sldMkLst>
          <pc:docMk/>
          <pc:sldMk cId="3806088327" sldId="475"/>
        </pc:sldMkLst>
        <pc:spChg chg="add del mod">
          <ac:chgData name="Anna-Maria Lövberg" userId="d200f647-94dc-43a2-95c4-123ba42283f3" providerId="ADAL" clId="{7C16095A-B6C3-423A-9B6D-484BC134C641}" dt="2022-01-22T13:56:18.095" v="2951"/>
          <ac:spMkLst>
            <pc:docMk/>
            <pc:sldMk cId="3806088327" sldId="475"/>
            <ac:spMk id="2" creationId="{2A513C2C-CD11-44CA-87B2-FF2F10022AEE}"/>
          </ac:spMkLst>
        </pc:spChg>
        <pc:spChg chg="add mod">
          <ac:chgData name="Anna-Maria Lövberg" userId="d200f647-94dc-43a2-95c4-123ba42283f3" providerId="ADAL" clId="{7C16095A-B6C3-423A-9B6D-484BC134C641}" dt="2022-01-22T13:57:49.509" v="3035" actId="20577"/>
          <ac:spMkLst>
            <pc:docMk/>
            <pc:sldMk cId="3806088327" sldId="475"/>
            <ac:spMk id="3" creationId="{FB4EAE7A-7025-4934-818C-B19F50E30113}"/>
          </ac:spMkLst>
        </pc:spChg>
        <pc:spChg chg="mod">
          <ac:chgData name="Anna-Maria Lövberg" userId="d200f647-94dc-43a2-95c4-123ba42283f3" providerId="ADAL" clId="{7C16095A-B6C3-423A-9B6D-484BC134C641}" dt="2022-01-22T13:31:47.079" v="2280" actId="108"/>
          <ac:spMkLst>
            <pc:docMk/>
            <pc:sldMk cId="3806088327" sldId="475"/>
            <ac:spMk id="5" creationId="{00000000-0000-0000-0000-000000000000}"/>
          </ac:spMkLst>
        </pc:spChg>
        <pc:spChg chg="del">
          <ac:chgData name="Anna-Maria Lövberg" userId="d200f647-94dc-43a2-95c4-123ba42283f3" providerId="ADAL" clId="{7C16095A-B6C3-423A-9B6D-484BC134C641}" dt="2022-01-22T13:31:53.352" v="2281" actId="478"/>
          <ac:spMkLst>
            <pc:docMk/>
            <pc:sldMk cId="3806088327" sldId="475"/>
            <ac:spMk id="9" creationId="{5E8A9932-7E0D-4C96-9AD1-581FA0BD915E}"/>
          </ac:spMkLst>
        </pc:spChg>
      </pc:sldChg>
      <pc:sldChg chg="addSp modSp add mod">
        <pc:chgData name="Anna-Maria Lövberg" userId="d200f647-94dc-43a2-95c4-123ba42283f3" providerId="ADAL" clId="{7C16095A-B6C3-423A-9B6D-484BC134C641}" dt="2022-01-22T13:41:07.215" v="2607" actId="1076"/>
        <pc:sldMkLst>
          <pc:docMk/>
          <pc:sldMk cId="1063024870" sldId="476"/>
        </pc:sldMkLst>
        <pc:spChg chg="mod">
          <ac:chgData name="Anna-Maria Lövberg" userId="d200f647-94dc-43a2-95c4-123ba42283f3" providerId="ADAL" clId="{7C16095A-B6C3-423A-9B6D-484BC134C641}" dt="2022-01-22T13:41:02.519" v="2606" actId="1076"/>
          <ac:spMkLst>
            <pc:docMk/>
            <pc:sldMk cId="1063024870" sldId="476"/>
            <ac:spMk id="7" creationId="{7F5F275E-5295-4BB5-8283-409B08F5893C}"/>
          </ac:spMkLst>
        </pc:spChg>
        <pc:picChg chg="add mod">
          <ac:chgData name="Anna-Maria Lövberg" userId="d200f647-94dc-43a2-95c4-123ba42283f3" providerId="ADAL" clId="{7C16095A-B6C3-423A-9B6D-484BC134C641}" dt="2022-01-22T13:41:07.215" v="2607" actId="1076"/>
          <ac:picMkLst>
            <pc:docMk/>
            <pc:sldMk cId="1063024870" sldId="476"/>
            <ac:picMk id="3" creationId="{4B3A92C6-44B9-456F-B4DD-9475B25627F1}"/>
          </ac:picMkLst>
        </pc:picChg>
      </pc:sldChg>
      <pc:sldChg chg="add del">
        <pc:chgData name="Anna-Maria Lövberg" userId="d200f647-94dc-43a2-95c4-123ba42283f3" providerId="ADAL" clId="{7C16095A-B6C3-423A-9B6D-484BC134C641}" dt="2022-01-22T13:44:04.600" v="2723" actId="2696"/>
        <pc:sldMkLst>
          <pc:docMk/>
          <pc:sldMk cId="3087784003" sldId="477"/>
        </pc:sldMkLst>
      </pc:sldChg>
      <pc:sldChg chg="addSp delSp modSp add mod">
        <pc:chgData name="Anna-Maria Lövberg" userId="d200f647-94dc-43a2-95c4-123ba42283f3" providerId="ADAL" clId="{7C16095A-B6C3-423A-9B6D-484BC134C641}" dt="2022-01-22T13:43:53.270" v="2722" actId="1076"/>
        <pc:sldMkLst>
          <pc:docMk/>
          <pc:sldMk cId="3299481362" sldId="478"/>
        </pc:sldMkLst>
        <pc:spChg chg="mod">
          <ac:chgData name="Anna-Maria Lövberg" userId="d200f647-94dc-43a2-95c4-123ba42283f3" providerId="ADAL" clId="{7C16095A-B6C3-423A-9B6D-484BC134C641}" dt="2022-01-22T13:42:43.730" v="2666" actId="1035"/>
          <ac:spMkLst>
            <pc:docMk/>
            <pc:sldMk cId="3299481362" sldId="478"/>
            <ac:spMk id="5" creationId="{00000000-0000-0000-0000-000000000000}"/>
          </ac:spMkLst>
        </pc:spChg>
        <pc:spChg chg="mod">
          <ac:chgData name="Anna-Maria Lövberg" userId="d200f647-94dc-43a2-95c4-123ba42283f3" providerId="ADAL" clId="{7C16095A-B6C3-423A-9B6D-484BC134C641}" dt="2022-01-22T13:43:39.695" v="2718" actId="1076"/>
          <ac:spMkLst>
            <pc:docMk/>
            <pc:sldMk cId="3299481362" sldId="478"/>
            <ac:spMk id="6" creationId="{00000000-0000-0000-0000-000000000000}"/>
          </ac:spMkLst>
        </pc:spChg>
        <pc:spChg chg="mod">
          <ac:chgData name="Anna-Maria Lövberg" userId="d200f647-94dc-43a2-95c4-123ba42283f3" providerId="ADAL" clId="{7C16095A-B6C3-423A-9B6D-484BC134C641}" dt="2022-01-22T13:42:51.017" v="2686" actId="1035"/>
          <ac:spMkLst>
            <pc:docMk/>
            <pc:sldMk cId="3299481362" sldId="478"/>
            <ac:spMk id="7" creationId="{7F5F275E-5295-4BB5-8283-409B08F5893C}"/>
          </ac:spMkLst>
        </pc:spChg>
        <pc:spChg chg="add del mod">
          <ac:chgData name="Anna-Maria Lövberg" userId="d200f647-94dc-43a2-95c4-123ba42283f3" providerId="ADAL" clId="{7C16095A-B6C3-423A-9B6D-484BC134C641}" dt="2022-01-22T13:43:43.657" v="2720" actId="767"/>
          <ac:spMkLst>
            <pc:docMk/>
            <pc:sldMk cId="3299481362" sldId="478"/>
            <ac:spMk id="9" creationId="{203B6D84-61A2-4886-A6D5-3AF4C86BD66E}"/>
          </ac:spMkLst>
        </pc:spChg>
        <pc:spChg chg="add mod">
          <ac:chgData name="Anna-Maria Lövberg" userId="d200f647-94dc-43a2-95c4-123ba42283f3" providerId="ADAL" clId="{7C16095A-B6C3-423A-9B6D-484BC134C641}" dt="2022-01-22T13:43:53.270" v="2722" actId="1076"/>
          <ac:spMkLst>
            <pc:docMk/>
            <pc:sldMk cId="3299481362" sldId="478"/>
            <ac:spMk id="11" creationId="{E8F33FA8-C4C1-4DE6-B01D-9485A0C7A7E9}"/>
          </ac:spMkLst>
        </pc:spChg>
        <pc:picChg chg="del">
          <ac:chgData name="Anna-Maria Lövberg" userId="d200f647-94dc-43a2-95c4-123ba42283f3" providerId="ADAL" clId="{7C16095A-B6C3-423A-9B6D-484BC134C641}" dt="2022-01-22T13:42:22.752" v="2631" actId="478"/>
          <ac:picMkLst>
            <pc:docMk/>
            <pc:sldMk cId="3299481362" sldId="478"/>
            <ac:picMk id="3" creationId="{4B3A92C6-44B9-456F-B4DD-9475B25627F1}"/>
          </ac:picMkLst>
        </pc:picChg>
        <pc:picChg chg="add mod">
          <ac:chgData name="Anna-Maria Lövberg" userId="d200f647-94dc-43a2-95c4-123ba42283f3" providerId="ADAL" clId="{7C16095A-B6C3-423A-9B6D-484BC134C641}" dt="2022-01-22T13:42:59.796" v="2714" actId="1035"/>
          <ac:picMkLst>
            <pc:docMk/>
            <pc:sldMk cId="3299481362" sldId="478"/>
            <ac:picMk id="8" creationId="{9328CF34-4876-4AFC-B6EE-9ACAD16DA5B0}"/>
          </ac:picMkLst>
        </pc:picChg>
      </pc:sldChg>
      <pc:sldChg chg="modSp add mod ord">
        <pc:chgData name="Anna-Maria Lövberg" userId="d200f647-94dc-43a2-95c4-123ba42283f3" providerId="ADAL" clId="{7C16095A-B6C3-423A-9B6D-484BC134C641}" dt="2022-01-22T13:45:20.810" v="2734"/>
        <pc:sldMkLst>
          <pc:docMk/>
          <pc:sldMk cId="4186271515" sldId="479"/>
        </pc:sldMkLst>
        <pc:spChg chg="mod">
          <ac:chgData name="Anna-Maria Lövberg" userId="d200f647-94dc-43a2-95c4-123ba42283f3" providerId="ADAL" clId="{7C16095A-B6C3-423A-9B6D-484BC134C641}" dt="2022-01-22T13:45:20.810" v="2734"/>
          <ac:spMkLst>
            <pc:docMk/>
            <pc:sldMk cId="4186271515" sldId="479"/>
            <ac:spMk id="7" creationId="{7F5F275E-5295-4BB5-8283-409B08F5893C}"/>
          </ac:spMkLst>
        </pc:spChg>
      </pc:sldChg>
      <pc:sldChg chg="addSp delSp modSp add mod">
        <pc:chgData name="Anna-Maria Lövberg" userId="d200f647-94dc-43a2-95c4-123ba42283f3" providerId="ADAL" clId="{7C16095A-B6C3-423A-9B6D-484BC134C641}" dt="2022-01-22T13:49:04.118" v="2816" actId="20577"/>
        <pc:sldMkLst>
          <pc:docMk/>
          <pc:sldMk cId="2691067569" sldId="480"/>
        </pc:sldMkLst>
        <pc:spChg chg="add del mod">
          <ac:chgData name="Anna-Maria Lövberg" userId="d200f647-94dc-43a2-95c4-123ba42283f3" providerId="ADAL" clId="{7C16095A-B6C3-423A-9B6D-484BC134C641}" dt="2022-01-22T13:49:04.118" v="2816" actId="20577"/>
          <ac:spMkLst>
            <pc:docMk/>
            <pc:sldMk cId="2691067569" sldId="480"/>
            <ac:spMk id="7" creationId="{7F5F275E-5295-4BB5-8283-409B08F5893C}"/>
          </ac:spMkLst>
        </pc:spChg>
      </pc:sldChg>
      <pc:sldChg chg="modSp add mod">
        <pc:chgData name="Anna-Maria Lövberg" userId="d200f647-94dc-43a2-95c4-123ba42283f3" providerId="ADAL" clId="{7C16095A-B6C3-423A-9B6D-484BC134C641}" dt="2022-01-22T13:49:57.887" v="2826" actId="20577"/>
        <pc:sldMkLst>
          <pc:docMk/>
          <pc:sldMk cId="734104289" sldId="481"/>
        </pc:sldMkLst>
        <pc:spChg chg="mod">
          <ac:chgData name="Anna-Maria Lövberg" userId="d200f647-94dc-43a2-95c4-123ba42283f3" providerId="ADAL" clId="{7C16095A-B6C3-423A-9B6D-484BC134C641}" dt="2022-01-22T13:49:57.887" v="2826" actId="20577"/>
          <ac:spMkLst>
            <pc:docMk/>
            <pc:sldMk cId="734104289" sldId="481"/>
            <ac:spMk id="7" creationId="{7F5F275E-5295-4BB5-8283-409B08F5893C}"/>
          </ac:spMkLst>
        </pc:spChg>
      </pc:sldChg>
      <pc:sldChg chg="modSp add mod">
        <pc:chgData name="Anna-Maria Lövberg" userId="d200f647-94dc-43a2-95c4-123ba42283f3" providerId="ADAL" clId="{7C16095A-B6C3-423A-9B6D-484BC134C641}" dt="2022-01-22T13:54:09.284" v="2938" actId="1035"/>
        <pc:sldMkLst>
          <pc:docMk/>
          <pc:sldMk cId="3479281319" sldId="482"/>
        </pc:sldMkLst>
        <pc:spChg chg="mod">
          <ac:chgData name="Anna-Maria Lövberg" userId="d200f647-94dc-43a2-95c4-123ba42283f3" providerId="ADAL" clId="{7C16095A-B6C3-423A-9B6D-484BC134C641}" dt="2022-01-22T13:52:33.383" v="2865" actId="1035"/>
          <ac:spMkLst>
            <pc:docMk/>
            <pc:sldMk cId="3479281319" sldId="482"/>
            <ac:spMk id="5" creationId="{00000000-0000-0000-0000-000000000000}"/>
          </ac:spMkLst>
        </pc:spChg>
        <pc:spChg chg="mod">
          <ac:chgData name="Anna-Maria Lövberg" userId="d200f647-94dc-43a2-95c4-123ba42283f3" providerId="ADAL" clId="{7C16095A-B6C3-423A-9B6D-484BC134C641}" dt="2022-01-22T13:54:09.284" v="2938" actId="1035"/>
          <ac:spMkLst>
            <pc:docMk/>
            <pc:sldMk cId="3479281319" sldId="482"/>
            <ac:spMk id="7" creationId="{7F5F275E-5295-4BB5-8283-409B08F5893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25BFDB-BCEC-487E-976A-E1458302556A}" type="datetimeFigureOut">
              <a:rPr lang="en-US" smtClean="0"/>
              <a:t>1/22/2022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322310-2915-4907-9533-E505B7146E39}" type="slidenum">
              <a:rPr lang="en-US" smtClean="0"/>
              <a:t>‹#›</a:t>
            </a:fld>
            <a:endParaRPr lang="en-US"/>
          </a:p>
        </p:txBody>
      </p:sp>
    </p:spTree>
    <p:extLst>
      <p:ext uri="{BB962C8B-B14F-4D97-AF65-F5344CB8AC3E}">
        <p14:creationId xmlns:p14="http://schemas.microsoft.com/office/powerpoint/2010/main" val="657838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Välkommen till Tränarutbildning Mullsjö 2019!</a:t>
            </a:r>
          </a:p>
          <a:p>
            <a:endParaRPr lang="sv-SE" baseline="0" dirty="0"/>
          </a:p>
          <a:p>
            <a:r>
              <a:rPr lang="sv-SE" baseline="0" dirty="0"/>
              <a:t>Tänk igenom hur du som utbildare vill skapa en positiv stämning från start, skapa förtroende och trygghet inom gruppen samt en nyfikenhet inför utbildningen.</a:t>
            </a:r>
          </a:p>
          <a:p>
            <a:endParaRPr lang="sv-SE" baseline="0" dirty="0"/>
          </a:p>
        </p:txBody>
      </p:sp>
      <p:sp>
        <p:nvSpPr>
          <p:cNvPr id="4" name="Platshållare för bildnummer 3"/>
          <p:cNvSpPr>
            <a:spLocks noGrp="1"/>
          </p:cNvSpPr>
          <p:nvPr>
            <p:ph type="sldNum" sz="quarter" idx="10"/>
          </p:nvPr>
        </p:nvSpPr>
        <p:spPr/>
        <p:txBody>
          <a:bodyPr/>
          <a:lstStyle/>
          <a:p>
            <a:fld id="{BD630621-D9ED-422E-8E4B-27D8C75B6702}" type="slidenum">
              <a:rPr lang="sv-SE" smtClean="0"/>
              <a:t>1</a:t>
            </a:fld>
            <a:endParaRPr lang="sv-SE"/>
          </a:p>
        </p:txBody>
      </p:sp>
    </p:spTree>
    <p:extLst>
      <p:ext uri="{BB962C8B-B14F-4D97-AF65-F5344CB8AC3E}">
        <p14:creationId xmlns:p14="http://schemas.microsoft.com/office/powerpoint/2010/main" val="1035877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Tidsprogram</a:t>
            </a:r>
            <a:r>
              <a:rPr lang="sv-SE" baseline="0" dirty="0"/>
              <a:t> för helgen, synkat med programmet i övrigt.</a:t>
            </a:r>
          </a:p>
          <a:p>
            <a:r>
              <a:rPr lang="sv-SE" baseline="0" dirty="0"/>
              <a:t>Vissa av oss kommer att vara på plats under lägret även måndag och tisdag. Även om själva utbildningens ramar är satta till lördag-söndag så tar vi såklart med oss mycket till de två avslutande dagarna.</a:t>
            </a:r>
          </a:p>
        </p:txBody>
      </p:sp>
      <p:sp>
        <p:nvSpPr>
          <p:cNvPr id="4" name="Platshållare för bildnummer 3"/>
          <p:cNvSpPr>
            <a:spLocks noGrp="1"/>
          </p:cNvSpPr>
          <p:nvPr>
            <p:ph type="sldNum" sz="quarter" idx="10"/>
          </p:nvPr>
        </p:nvSpPr>
        <p:spPr/>
        <p:txBody>
          <a:bodyPr/>
          <a:lstStyle/>
          <a:p>
            <a:pPr marL="0" marR="0" lvl="0" indent="0" algn="r" defTabSz="875538"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875538"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722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fld id="{BD630621-D9ED-422E-8E4B-27D8C75B6702}" type="slidenum">
              <a:rPr lang="sv-SE" smtClean="0"/>
              <a:t>3</a:t>
            </a:fld>
            <a:endParaRPr lang="sv-SE"/>
          </a:p>
        </p:txBody>
      </p:sp>
    </p:spTree>
    <p:extLst>
      <p:ext uri="{BB962C8B-B14F-4D97-AF65-F5344CB8AC3E}">
        <p14:creationId xmlns:p14="http://schemas.microsoft.com/office/powerpoint/2010/main" val="2088973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fld id="{BD630621-D9ED-422E-8E4B-27D8C75B6702}" type="slidenum">
              <a:rPr lang="sv-SE" smtClean="0"/>
              <a:t>4</a:t>
            </a:fld>
            <a:endParaRPr lang="sv-SE"/>
          </a:p>
        </p:txBody>
      </p:sp>
    </p:spTree>
    <p:extLst>
      <p:ext uri="{BB962C8B-B14F-4D97-AF65-F5344CB8AC3E}">
        <p14:creationId xmlns:p14="http://schemas.microsoft.com/office/powerpoint/2010/main" val="856879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fld id="{BD630621-D9ED-422E-8E4B-27D8C75B6702}" type="slidenum">
              <a:rPr lang="sv-SE" smtClean="0"/>
              <a:t>5</a:t>
            </a:fld>
            <a:endParaRPr lang="sv-SE"/>
          </a:p>
        </p:txBody>
      </p:sp>
    </p:spTree>
    <p:extLst>
      <p:ext uri="{BB962C8B-B14F-4D97-AF65-F5344CB8AC3E}">
        <p14:creationId xmlns:p14="http://schemas.microsoft.com/office/powerpoint/2010/main" val="856879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18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487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028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552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531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263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979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33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5055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976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9288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42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724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9009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49130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808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819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791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1310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785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985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602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970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41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9170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8769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76217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119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2221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611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12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4079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65166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5586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64271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2391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Utbildningen kommer att kretsa</a:t>
            </a:r>
            <a:r>
              <a:rPr lang="sv-SE" baseline="0" dirty="0"/>
              <a:t> runt två huvuddelar:</a:t>
            </a:r>
          </a:p>
          <a:p>
            <a:r>
              <a:rPr lang="sv-SE" b="1" baseline="0" dirty="0"/>
              <a:t>Teknik – analys &amp; utveckling</a:t>
            </a:r>
          </a:p>
          <a:p>
            <a:r>
              <a:rPr lang="sv-SE" b="0" baseline="0" dirty="0"/>
              <a:t>Målet är att vi under utbildningen ska få jobba mycket praktiskt; observera kanotister ute på vattnet, filma kanotister, analysera teknik, leda teknikövningar på vattnet</a:t>
            </a:r>
          </a:p>
          <a:p>
            <a:r>
              <a:rPr lang="sv-SE" b="1" baseline="0" dirty="0"/>
              <a:t>Besättningspaddling</a:t>
            </a:r>
          </a:p>
          <a:p>
            <a:r>
              <a:rPr lang="sv-SE" b="0" baseline="0" dirty="0"/>
              <a:t>Målet är att få en ökad förståelse för besättningspaddling och hur vi utvecklar besättningskompetens. Och även här att få jobba mycket praktiskt ute på vattnet genom att observera, filma och leda övningar.</a:t>
            </a: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630621-D9ED-422E-8E4B-27D8C75B670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7955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E7E7E3E-7AF0-4280-B19F-D5B948F6DACF}" type="datetimeFigureOut">
              <a:rPr lang="sv-SE" smtClean="0"/>
              <a:t>2022-01-22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FE7B80-2FFB-403B-B072-2706376E6124}" type="slidenum">
              <a:rPr lang="sv-SE" smtClean="0"/>
              <a:t>‹#›</a:t>
            </a:fld>
            <a:endParaRPr lang="sv-SE"/>
          </a:p>
        </p:txBody>
      </p:sp>
    </p:spTree>
    <p:extLst>
      <p:ext uri="{BB962C8B-B14F-4D97-AF65-F5344CB8AC3E}">
        <p14:creationId xmlns:p14="http://schemas.microsoft.com/office/powerpoint/2010/main" val="112392452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7E7E3E-7AF0-4280-B19F-D5B948F6DACF}" type="datetimeFigureOut">
              <a:rPr lang="sv-SE" smtClean="0"/>
              <a:t>2022-01-22</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FE7B80-2FFB-403B-B072-2706376E6124}" type="slidenum">
              <a:rPr lang="sv-SE" smtClean="0"/>
              <a:t>‹#›</a:t>
            </a:fld>
            <a:endParaRPr lang="sv-SE"/>
          </a:p>
        </p:txBody>
      </p:sp>
    </p:spTree>
    <p:extLst>
      <p:ext uri="{BB962C8B-B14F-4D97-AF65-F5344CB8AC3E}">
        <p14:creationId xmlns:p14="http://schemas.microsoft.com/office/powerpoint/2010/main" val="2545398552"/>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www.kanot.com/Utbildning/SKFKanotkonvent/digitalarrangorstraff202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mailto:johan.nilsson@kanot.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hyperlink" Target="mailto:johan.nilsson@kanot.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sp>
        <p:nvSpPr>
          <p:cNvPr id="10" name="Rubrik 9"/>
          <p:cNvSpPr>
            <a:spLocks noGrp="1"/>
          </p:cNvSpPr>
          <p:nvPr>
            <p:ph type="title"/>
          </p:nvPr>
        </p:nvSpPr>
        <p:spPr>
          <a:xfrm>
            <a:off x="938866" y="908550"/>
            <a:ext cx="11253134" cy="5100364"/>
          </a:xfrm>
        </p:spPr>
        <p:txBody>
          <a:bodyPr>
            <a:noAutofit/>
          </a:bodyPr>
          <a:lstStyle/>
          <a:p>
            <a:pPr algn="ctr"/>
            <a:br>
              <a:rPr lang="sv-SE" sz="6000" dirty="0">
                <a:solidFill>
                  <a:schemeClr val="bg1"/>
                </a:solidFill>
                <a:latin typeface="Calibri" panose="020F0502020204030204" pitchFamily="34" charset="0"/>
                <a:cs typeface="Calibri" panose="020F0502020204030204" pitchFamily="34" charset="0"/>
              </a:rPr>
            </a:br>
            <a:br>
              <a:rPr lang="sv-SE" sz="6000" dirty="0">
                <a:solidFill>
                  <a:schemeClr val="bg1"/>
                </a:solidFill>
                <a:latin typeface="Calibri" panose="020F0502020204030204" pitchFamily="34" charset="0"/>
                <a:cs typeface="Calibri" panose="020F0502020204030204" pitchFamily="34" charset="0"/>
              </a:rPr>
            </a:br>
            <a:r>
              <a:rPr lang="sv-SE" sz="6000" dirty="0">
                <a:latin typeface="Calibri" panose="020F0502020204030204" pitchFamily="34" charset="0"/>
                <a:cs typeface="Calibri" panose="020F0502020204030204" pitchFamily="34" charset="0"/>
              </a:rPr>
              <a:t>Välkomna till</a:t>
            </a:r>
            <a:br>
              <a:rPr lang="sv-SE" sz="6000" dirty="0">
                <a:latin typeface="Calibri" panose="020F0502020204030204" pitchFamily="34" charset="0"/>
                <a:cs typeface="Calibri" panose="020F0502020204030204" pitchFamily="34" charset="0"/>
              </a:rPr>
            </a:br>
            <a:r>
              <a:rPr lang="sv-SE" sz="6000" dirty="0">
                <a:latin typeface="Calibri" panose="020F0502020204030204" pitchFamily="34" charset="0"/>
                <a:cs typeface="Calibri" panose="020F0502020204030204" pitchFamily="34" charset="0"/>
              </a:rPr>
              <a:t>Digitala Arrangörsträffen </a:t>
            </a:r>
            <a:br>
              <a:rPr lang="sv-SE" sz="6000" dirty="0">
                <a:latin typeface="Calibri" panose="020F0502020204030204" pitchFamily="34" charset="0"/>
                <a:cs typeface="Calibri" panose="020F0502020204030204" pitchFamily="34" charset="0"/>
              </a:rPr>
            </a:br>
            <a:r>
              <a:rPr lang="sv-SE" sz="6000" dirty="0">
                <a:latin typeface="Calibri" panose="020F0502020204030204" pitchFamily="34" charset="0"/>
                <a:cs typeface="Calibri" panose="020F0502020204030204" pitchFamily="34" charset="0"/>
              </a:rPr>
              <a:t>23/1 2022</a:t>
            </a:r>
            <a:br>
              <a:rPr lang="sv-SE" sz="6000" dirty="0">
                <a:solidFill>
                  <a:schemeClr val="bg1"/>
                </a:solidFill>
                <a:latin typeface="Calibri" panose="020F0502020204030204" pitchFamily="34" charset="0"/>
                <a:cs typeface="Calibri" panose="020F0502020204030204" pitchFamily="34" charset="0"/>
              </a:rPr>
            </a:br>
            <a:r>
              <a:rPr lang="sv-SE" sz="6000" dirty="0">
                <a:solidFill>
                  <a:schemeClr val="bg1"/>
                </a:solidFill>
                <a:latin typeface="Calibri" panose="020F0502020204030204" pitchFamily="34" charset="0"/>
                <a:cs typeface="Calibri" panose="020F0502020204030204" pitchFamily="34" charset="0"/>
              </a:rPr>
              <a:t>Digitalt konvent 2021</a:t>
            </a:r>
            <a:br>
              <a:rPr lang="sv-SE" sz="6000" dirty="0">
                <a:solidFill>
                  <a:schemeClr val="bg1"/>
                </a:solidFill>
                <a:latin typeface="Calibri" panose="020F0502020204030204" pitchFamily="34" charset="0"/>
                <a:cs typeface="Calibri" panose="020F0502020204030204" pitchFamily="34" charset="0"/>
              </a:rPr>
            </a:br>
            <a:endParaRPr lang="sv-SE" sz="6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93565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209368" y="-86510"/>
            <a:ext cx="10144432" cy="799510"/>
          </a:xfrm>
        </p:spPr>
        <p:txBody>
          <a:bodyPr>
            <a:normAutofit/>
          </a:bodyPr>
          <a:lstStyle/>
          <a:p>
            <a:r>
              <a:rPr lang="sv-SE" sz="4000" dirty="0">
                <a:latin typeface="Calibri" panose="020F0502020204030204" pitchFamily="34" charset="0"/>
                <a:cs typeface="Calibri" panose="020F0502020204030204" pitchFamily="34" charset="0"/>
              </a:rPr>
              <a:t>Program &amp; Innehåll 2022 </a:t>
            </a:r>
            <a:endParaRPr lang="sv-SE" dirty="0">
              <a:latin typeface="Calibri" panose="020F0502020204030204" pitchFamily="34" charset="0"/>
              <a:cs typeface="Calibri" panose="020F0502020204030204" pitchFamily="34" charset="0"/>
            </a:endParaRPr>
          </a:p>
        </p:txBody>
      </p:sp>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7" name="Rectangle 5"/>
          <p:cNvSpPr txBox="1">
            <a:spLocks noChangeArrowheads="1"/>
          </p:cNvSpPr>
          <p:nvPr/>
        </p:nvSpPr>
        <p:spPr>
          <a:xfrm>
            <a:off x="1324880" y="636153"/>
            <a:ext cx="8200120" cy="5707959"/>
          </a:xfrm>
          <a:prstGeom prst="rect">
            <a:avLst/>
          </a:prstGeom>
          <a:ln w="12700">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kumimoji="0" lang="sv-SE" sz="2400" b="1" i="0" u="none" strike="noStrike" kern="1200" cap="none" spc="0" normalizeH="0" baseline="0" noProof="0" dirty="0">
                <a:ln>
                  <a:noFill/>
                </a:ln>
                <a:solidFill>
                  <a:prstClr val="black"/>
                </a:solidFill>
                <a:effectLst/>
                <a:uLnTx/>
                <a:uFillTx/>
                <a:latin typeface="Calibri" panose="020F0502020204030204"/>
                <a:ea typeface="+mn-ea"/>
                <a:cs typeface="+mn-cs"/>
              </a:rPr>
              <a:t>Söndag 23/1</a:t>
            </a: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kumimoji="0" lang="sv-SE" sz="1600" b="1" i="0" u="none" strike="noStrike" kern="1200" cap="none" spc="0" normalizeH="0" baseline="0" noProof="0" dirty="0">
                <a:ln>
                  <a:noFill/>
                </a:ln>
                <a:solidFill>
                  <a:prstClr val="black"/>
                </a:solidFill>
                <a:effectLst/>
                <a:uLnTx/>
                <a:uFillTx/>
                <a:latin typeface="Calibri" panose="020F0502020204030204"/>
                <a:ea typeface="+mn-ea"/>
                <a:cs typeface="+mn-cs"/>
              </a:rPr>
              <a:t>12.00</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Incheckning - Intro</a:t>
            </a: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sv-SE" sz="1600" b="1" dirty="0">
                <a:solidFill>
                  <a:prstClr val="black"/>
                </a:solidFill>
                <a:latin typeface="Calibri" panose="020F0502020204030204"/>
              </a:rPr>
              <a:t>12.15</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err="1">
                <a:effectLst/>
                <a:latin typeface="Calibri" panose="020F0502020204030204" pitchFamily="34" charset="0"/>
                <a:ea typeface="Calibri" panose="020F0502020204030204" pitchFamily="34" charset="0"/>
              </a:rPr>
              <a:t>Utvärdering</a:t>
            </a:r>
            <a:r>
              <a:rPr lang="en-US" sz="1600" dirty="0">
                <a:latin typeface="Calibri" panose="020F0502020204030204" pitchFamily="34" charset="0"/>
                <a:ea typeface="Calibri" panose="020F0502020204030204" pitchFamily="34" charset="0"/>
              </a:rPr>
              <a:t> av </a:t>
            </a:r>
            <a:r>
              <a:rPr lang="en-US" sz="1600" dirty="0" err="1">
                <a:latin typeface="Calibri" panose="020F0502020204030204" pitchFamily="34" charset="0"/>
                <a:ea typeface="Calibri" panose="020F0502020204030204" pitchFamily="34" charset="0"/>
              </a:rPr>
              <a:t>tävlingssäsongen</a:t>
            </a:r>
            <a:r>
              <a:rPr lang="en-US" sz="1600" dirty="0">
                <a:latin typeface="Calibri" panose="020F0502020204030204" pitchFamily="34" charset="0"/>
                <a:ea typeface="Calibri" panose="020F0502020204030204" pitchFamily="34" charset="0"/>
              </a:rPr>
              <a:t> </a:t>
            </a:r>
            <a:r>
              <a:rPr lang="en-US" sz="1600" dirty="0">
                <a:effectLst/>
                <a:latin typeface="Calibri" panose="020F0502020204030204" pitchFamily="34" charset="0"/>
                <a:ea typeface="Calibri" panose="020F0502020204030204" pitchFamily="34" charset="0"/>
              </a:rPr>
              <a:t>2021</a:t>
            </a:r>
          </a:p>
          <a:p>
            <a:pPr marL="0" indent="0">
              <a:buNone/>
            </a:pPr>
            <a:r>
              <a:rPr lang="sv-SE" sz="1600" b="1" dirty="0">
                <a:solidFill>
                  <a:prstClr val="black"/>
                </a:solidFill>
                <a:latin typeface="Calibri" panose="020F0502020204030204"/>
              </a:rPr>
              <a:t>12.35</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sv-SE" sz="1600" dirty="0">
                <a:latin typeface="+mn-lt"/>
              </a:rPr>
              <a:t>Restriktioner 2022 – hur hanterar vi dessa</a:t>
            </a: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sv-SE" sz="1600" b="1" dirty="0">
                <a:solidFill>
                  <a:prstClr val="black"/>
                </a:solidFill>
                <a:latin typeface="Calibri" panose="020F0502020204030204"/>
              </a:rPr>
              <a:t>12.55</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err="1">
                <a:effectLst/>
                <a:latin typeface="Calibri" panose="020F0502020204030204" pitchFamily="34" charset="0"/>
                <a:ea typeface="Calibri" panose="020F0502020204030204" pitchFamily="34" charset="0"/>
              </a:rPr>
              <a:t>Kommitténs</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verksamhetsplan</a:t>
            </a:r>
            <a:r>
              <a:rPr lang="en-US" sz="1600" dirty="0">
                <a:effectLst/>
                <a:latin typeface="Calibri" panose="020F0502020204030204" pitchFamily="34" charset="0"/>
                <a:ea typeface="Calibri" panose="020F0502020204030204" pitchFamily="34" charset="0"/>
              </a:rPr>
              <a:t> 2022 </a:t>
            </a: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sv-SE" sz="1600" b="1" dirty="0">
                <a:solidFill>
                  <a:prstClr val="black"/>
                </a:solidFill>
                <a:latin typeface="Calibri" panose="020F0502020204030204"/>
              </a:rPr>
              <a:t>13.10</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err="1">
                <a:effectLst/>
                <a:latin typeface="Calibri" panose="020F0502020204030204" pitchFamily="34" charset="0"/>
                <a:ea typeface="Calibri" panose="020F0502020204030204" pitchFamily="34" charset="0"/>
              </a:rPr>
              <a:t>Översikt</a:t>
            </a:r>
            <a:r>
              <a:rPr lang="en-US" sz="1600" dirty="0">
                <a:effectLst/>
                <a:latin typeface="Calibri" panose="020F0502020204030204" pitchFamily="34" charset="0"/>
                <a:ea typeface="Calibri" panose="020F0502020204030204" pitchFamily="34" charset="0"/>
              </a:rPr>
              <a:t> program 2022 </a:t>
            </a: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sv-SE" sz="1600" b="1" dirty="0">
                <a:solidFill>
                  <a:prstClr val="black"/>
                </a:solidFill>
                <a:latin typeface="Calibri" panose="020F0502020204030204"/>
              </a:rPr>
              <a:t>13.25</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err="1">
                <a:effectLst/>
                <a:latin typeface="Calibri" panose="020F0502020204030204" pitchFamily="34" charset="0"/>
                <a:ea typeface="Calibri" panose="020F0502020204030204" pitchFamily="34" charset="0"/>
              </a:rPr>
              <a:t>Fördelning</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distanser</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etc</a:t>
            </a:r>
            <a:endParaRPr lang="en-US" sz="1600" dirty="0">
              <a:effectLst/>
              <a:latin typeface="Calibri" panose="020F0502020204030204" pitchFamily="34" charset="0"/>
              <a:ea typeface="Calibri" panose="020F0502020204030204" pitchFamily="34" charset="0"/>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en-US" sz="1600" b="1" dirty="0">
                <a:solidFill>
                  <a:prstClr val="black"/>
                </a:solidFill>
                <a:latin typeface="Calibri" panose="020F0502020204030204"/>
              </a:rPr>
              <a:t>13.40</a:t>
            </a:r>
            <a:r>
              <a:rPr kumimoji="0" lang="en-US" sz="1600" b="0" i="0" u="none" strike="noStrike" kern="1200" cap="none" spc="0" normalizeH="0" baseline="0" noProof="0" dirty="0">
                <a:ln>
                  <a:noFill/>
                </a:ln>
                <a:solidFill>
                  <a:prstClr val="black"/>
                </a:solidFill>
                <a:uLnTx/>
                <a:uFillTx/>
                <a:latin typeface="Calibri" panose="020F0502020204030204" pitchFamily="34" charset="0"/>
                <a:cs typeface="+mn-cs"/>
              </a:rPr>
              <a:t> Paus</a:t>
            </a:r>
            <a:endPar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sv-SE" sz="1600" b="1" dirty="0">
                <a:solidFill>
                  <a:prstClr val="black"/>
                </a:solidFill>
                <a:latin typeface="Calibri" panose="020F0502020204030204"/>
              </a:rPr>
              <a:t>14.25</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a:effectLst/>
                <a:latin typeface="Calibri" panose="020F0502020204030204" pitchFamily="34" charset="0"/>
                <a:ea typeface="Calibri" panose="020F0502020204030204" pitchFamily="34" charset="0"/>
              </a:rPr>
              <a:t>SUC, </a:t>
            </a:r>
            <a:r>
              <a:rPr lang="en-US" sz="1600" dirty="0" err="1">
                <a:effectLst/>
                <a:latin typeface="Calibri" panose="020F0502020204030204" pitchFamily="34" charset="0"/>
                <a:ea typeface="Calibri" panose="020F0502020204030204" pitchFamily="34" charset="0"/>
              </a:rPr>
              <a:t>inriktning</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utveckling</a:t>
            </a:r>
            <a:r>
              <a:rPr lang="en-US" sz="1600" dirty="0">
                <a:effectLst/>
                <a:latin typeface="Calibri" panose="020F0502020204030204" pitchFamily="34" charset="0"/>
                <a:ea typeface="Calibri" panose="020F0502020204030204" pitchFamily="34" charset="0"/>
              </a:rPr>
              <a:t> 2022 </a:t>
            </a: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sv-SE" sz="1600" b="1" dirty="0">
                <a:solidFill>
                  <a:prstClr val="black"/>
                </a:solidFill>
                <a:latin typeface="Calibri" panose="020F0502020204030204"/>
              </a:rPr>
              <a:t>15.00</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err="1">
                <a:effectLst/>
                <a:latin typeface="Calibri" panose="020F0502020204030204" pitchFamily="34" charset="0"/>
                <a:ea typeface="Calibri" panose="020F0502020204030204" pitchFamily="34" charset="0"/>
              </a:rPr>
              <a:t>Motioner</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och</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propositioner</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som</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berör</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slätvatten</a:t>
            </a:r>
            <a:endParaRPr lang="en-US" sz="1600" dirty="0">
              <a:latin typeface="Calibri" panose="020F0502020204030204" pitchFamily="34" charset="0"/>
              <a:ea typeface="Calibri" panose="020F0502020204030204" pitchFamily="34" charset="0"/>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en-US" sz="1600" b="1" dirty="0">
                <a:solidFill>
                  <a:prstClr val="black"/>
                </a:solidFill>
                <a:latin typeface="Calibri" panose="020F0502020204030204"/>
              </a:rPr>
              <a:t>15.20</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err="1">
                <a:effectLst/>
                <a:latin typeface="Calibri" panose="020F0502020204030204" pitchFamily="34" charset="0"/>
                <a:ea typeface="Calibri" panose="020F0502020204030204" pitchFamily="34" charset="0"/>
              </a:rPr>
              <a:t>Ekonomi</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m.m.</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kring</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tävlingsarrangemang</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diskussion</a:t>
            </a:r>
            <a:endParaRPr lang="en-US" sz="1600" dirty="0">
              <a:latin typeface="Calibri" panose="020F0502020204030204" pitchFamily="34" charset="0"/>
              <a:ea typeface="Calibri" panose="020F0502020204030204" pitchFamily="34" charset="0"/>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en-US" sz="1600" b="1" dirty="0">
                <a:solidFill>
                  <a:prstClr val="black"/>
                </a:solidFill>
                <a:latin typeface="Calibri" panose="020F0502020204030204"/>
              </a:rPr>
              <a:t>15.40</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mn-cs"/>
              </a:rPr>
              <a:t> Paus</a:t>
            </a:r>
            <a:endPar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sv-SE" sz="1600" b="1" dirty="0">
                <a:solidFill>
                  <a:prstClr val="black"/>
                </a:solidFill>
                <a:latin typeface="Calibri" panose="020F0502020204030204"/>
              </a:rPr>
              <a:t>15.55</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a:effectLst/>
                <a:latin typeface="Calibri" panose="020F0502020204030204" pitchFamily="34" charset="0"/>
                <a:ea typeface="Calibri" panose="020F0502020204030204" pitchFamily="34" charset="0"/>
              </a:rPr>
              <a:t>Presentation </a:t>
            </a:r>
            <a:r>
              <a:rPr lang="en-US" sz="1600" dirty="0" err="1">
                <a:effectLst/>
                <a:latin typeface="Calibri" panose="020F0502020204030204" pitchFamily="34" charset="0"/>
                <a:ea typeface="Calibri" panose="020F0502020204030204" pitchFamily="34" charset="0"/>
              </a:rPr>
              <a:t>utbildningar</a:t>
            </a:r>
            <a:r>
              <a:rPr lang="en-US" sz="1600" dirty="0">
                <a:effectLst/>
                <a:latin typeface="Calibri" panose="020F0502020204030204" pitchFamily="34" charset="0"/>
                <a:ea typeface="Calibri" panose="020F0502020204030204" pitchFamily="34" charset="0"/>
              </a:rPr>
              <a:t> 2022</a:t>
            </a:r>
            <a:endPar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sv-SE" sz="1600" b="1" dirty="0">
                <a:solidFill>
                  <a:prstClr val="black"/>
                </a:solidFill>
                <a:latin typeface="Calibri" panose="020F0502020204030204"/>
              </a:rPr>
              <a:t>16.10</a:t>
            </a:r>
            <a:r>
              <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err="1">
                <a:effectLst/>
                <a:latin typeface="Calibri" panose="020F0502020204030204" pitchFamily="34" charset="0"/>
                <a:ea typeface="Calibri" panose="020F0502020204030204" pitchFamily="34" charset="0"/>
              </a:rPr>
              <a:t>Racemanager</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nytt</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tävlingsadministrativt</a:t>
            </a:r>
            <a:r>
              <a:rPr lang="en-US" sz="1600" dirty="0">
                <a:effectLst/>
                <a:latin typeface="Calibri" panose="020F0502020204030204" pitchFamily="34" charset="0"/>
                <a:ea typeface="Calibri" panose="020F0502020204030204" pitchFamily="34" charset="0"/>
              </a:rPr>
              <a:t> system, </a:t>
            </a:r>
            <a:r>
              <a:rPr lang="en-US" sz="1600" dirty="0" err="1">
                <a:effectLst/>
                <a:latin typeface="Calibri" panose="020F0502020204030204" pitchFamily="34" charset="0"/>
                <a:ea typeface="Calibri" panose="020F0502020204030204" pitchFamily="34" charset="0"/>
              </a:rPr>
              <a:t>kort</a:t>
            </a:r>
            <a:r>
              <a:rPr lang="en-US" sz="1600" dirty="0">
                <a:effectLst/>
                <a:latin typeface="Calibri" panose="020F0502020204030204" pitchFamily="34" charset="0"/>
                <a:ea typeface="Calibri" panose="020F0502020204030204" pitchFamily="34" charset="0"/>
              </a:rPr>
              <a:t> presentation</a:t>
            </a: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en-US" sz="1600" b="1" dirty="0">
                <a:solidFill>
                  <a:prstClr val="black"/>
                </a:solidFill>
                <a:latin typeface="Calibri" panose="020F0502020204030204"/>
              </a:rPr>
              <a:t>16.35</a:t>
            </a:r>
            <a:r>
              <a:rPr kumimoji="0" lang="en-US" sz="1600" b="0" i="0" u="none" strike="noStrike" kern="1200" cap="none" spc="0" normalizeH="0" baseline="0" noProof="0" dirty="0">
                <a:ln>
                  <a:noFill/>
                </a:ln>
                <a:solidFill>
                  <a:prstClr val="black"/>
                </a:solidFill>
                <a:uLnTx/>
                <a:uFillTx/>
                <a:latin typeface="Calibri" panose="020F0502020204030204" pitchFamily="34" charset="0"/>
                <a:cs typeface="+mn-cs"/>
              </a:rPr>
              <a:t> </a:t>
            </a:r>
            <a:r>
              <a:rPr lang="en-US" sz="1600" dirty="0" err="1">
                <a:effectLst/>
                <a:latin typeface="Calibri" panose="020F0502020204030204" pitchFamily="34" charset="0"/>
                <a:ea typeface="Calibri" panose="020F0502020204030204" pitchFamily="34" charset="0"/>
              </a:rPr>
              <a:t>Livesädningar</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planering</a:t>
            </a:r>
            <a:r>
              <a:rPr lang="en-US" sz="1600" dirty="0">
                <a:effectLst/>
                <a:latin typeface="Calibri" panose="020F0502020204030204" pitchFamily="34" charset="0"/>
                <a:ea typeface="Calibri" panose="020F0502020204030204" pitchFamily="34" charset="0"/>
              </a:rPr>
              <a:t>, </a:t>
            </a:r>
            <a:r>
              <a:rPr lang="en-US" sz="1600" dirty="0" err="1">
                <a:effectLst/>
                <a:latin typeface="Calibri" panose="020F0502020204030204" pitchFamily="34" charset="0"/>
                <a:ea typeface="Calibri" panose="020F0502020204030204" pitchFamily="34" charset="0"/>
              </a:rPr>
              <a:t>uppdatering</a:t>
            </a:r>
            <a:endParaRPr lang="en-US" sz="1600" dirty="0">
              <a:latin typeface="Calibri" panose="020F0502020204030204" pitchFamily="34" charset="0"/>
              <a:ea typeface="Calibri" panose="020F0502020204030204" pitchFamily="34" charset="0"/>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en-US" sz="1600" b="1" dirty="0">
                <a:solidFill>
                  <a:prstClr val="black"/>
                </a:solidFill>
                <a:latin typeface="Calibri" panose="020F0502020204030204"/>
              </a:rPr>
              <a:t>16.50</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mn-cs"/>
              </a:rPr>
              <a:t> </a:t>
            </a:r>
            <a:r>
              <a:rPr kumimoji="0" lang="en-US" sz="1600" b="0" i="0" u="none" strike="noStrike" kern="1200" cap="none" spc="0" normalizeH="0" baseline="0" noProof="0" dirty="0">
                <a:ln>
                  <a:noFill/>
                </a:ln>
                <a:solidFill>
                  <a:prstClr val="black"/>
                </a:solidFill>
                <a:uLnTx/>
                <a:uFillTx/>
                <a:latin typeface="Calibri" panose="020F0502020204030204" pitchFamily="34" charset="0"/>
                <a:cs typeface="+mn-cs"/>
              </a:rPr>
              <a:t>Summering </a:t>
            </a:r>
            <a:r>
              <a:rPr kumimoji="0" lang="en-US" sz="1600" b="0" i="0" u="none" strike="noStrike" kern="1200" cap="none" spc="0" normalizeH="0" baseline="0" noProof="0" dirty="0" err="1">
                <a:ln>
                  <a:noFill/>
                </a:ln>
                <a:solidFill>
                  <a:prstClr val="black"/>
                </a:solidFill>
                <a:uLnTx/>
                <a:uFillTx/>
                <a:latin typeface="Calibri" panose="020F0502020204030204" pitchFamily="34" charset="0"/>
                <a:cs typeface="+mn-cs"/>
              </a:rPr>
              <a:t>och</a:t>
            </a:r>
            <a:r>
              <a:rPr kumimoji="0" lang="en-US" sz="1600" b="0" i="0" u="none" strike="noStrike" kern="1200" cap="none" spc="0" normalizeH="0" baseline="0" noProof="0" dirty="0">
                <a:ln>
                  <a:noFill/>
                </a:ln>
                <a:solidFill>
                  <a:prstClr val="black"/>
                </a:solidFill>
                <a:uLnTx/>
                <a:uFillTx/>
                <a:latin typeface="Calibri" panose="020F0502020204030204" pitchFamily="34" charset="0"/>
                <a:cs typeface="+mn-cs"/>
              </a:rPr>
              <a:t> </a:t>
            </a:r>
            <a:r>
              <a:rPr kumimoji="0" lang="en-US" sz="1600" b="0" i="0" u="none" strike="noStrike" kern="1200" cap="none" spc="0" normalizeH="0" baseline="0" noProof="0" dirty="0" err="1">
                <a:ln>
                  <a:noFill/>
                </a:ln>
                <a:solidFill>
                  <a:prstClr val="black"/>
                </a:solidFill>
                <a:uLnTx/>
                <a:uFillTx/>
                <a:latin typeface="Calibri" panose="020F0502020204030204" pitchFamily="34" charset="0"/>
                <a:cs typeface="+mn-cs"/>
              </a:rPr>
              <a:t>övriga</a:t>
            </a:r>
            <a:r>
              <a:rPr kumimoji="0" lang="en-US" sz="1600" b="0" i="0" u="none" strike="noStrike" kern="1200" cap="none" spc="0" normalizeH="0" baseline="0" noProof="0" dirty="0">
                <a:ln>
                  <a:noFill/>
                </a:ln>
                <a:solidFill>
                  <a:prstClr val="black"/>
                </a:solidFill>
                <a:uLnTx/>
                <a:uFillTx/>
                <a:latin typeface="Calibri" panose="020F0502020204030204" pitchFamily="34" charset="0"/>
                <a:cs typeface="+mn-cs"/>
              </a:rPr>
              <a:t> </a:t>
            </a:r>
            <a:r>
              <a:rPr kumimoji="0" lang="en-US" sz="1600" b="0" i="0" u="none" strike="noStrike" kern="1200" cap="none" spc="0" normalizeH="0" baseline="0" noProof="0" dirty="0" err="1">
                <a:ln>
                  <a:noFill/>
                </a:ln>
                <a:solidFill>
                  <a:prstClr val="black"/>
                </a:solidFill>
                <a:uLnTx/>
                <a:uFillTx/>
                <a:latin typeface="Calibri" panose="020F0502020204030204" pitchFamily="34" charset="0"/>
                <a:cs typeface="+mn-cs"/>
              </a:rPr>
              <a:t>frågor</a:t>
            </a:r>
            <a:endParaRPr lang="en-US" sz="1600" dirty="0">
              <a:effectLst/>
              <a:latin typeface="Calibri" panose="020F0502020204030204" pitchFamily="34" charset="0"/>
              <a:ea typeface="Calibri" panose="020F0502020204030204" pitchFamily="34" charset="0"/>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lang="en-US" sz="1600" b="1" dirty="0">
                <a:solidFill>
                  <a:prstClr val="black"/>
                </a:solidFill>
                <a:latin typeface="Calibri" panose="020F0502020204030204"/>
              </a:rPr>
              <a:t>17.00</a:t>
            </a:r>
            <a:r>
              <a:rPr kumimoji="0" lang="en-US" sz="1600" b="0" i="0" u="none" strike="noStrike" kern="1200" cap="none" spc="0" normalizeH="0" baseline="0" noProof="0" dirty="0">
                <a:ln>
                  <a:noFill/>
                </a:ln>
                <a:solidFill>
                  <a:prstClr val="black"/>
                </a:solidFill>
                <a:uLnTx/>
                <a:uFillTx/>
                <a:latin typeface="Calibri" panose="020F0502020204030204" pitchFamily="34" charset="0"/>
                <a:cs typeface="+mn-cs"/>
              </a:rPr>
              <a:t> A</a:t>
            </a:r>
            <a:r>
              <a:rPr lang="en-US" sz="1600" dirty="0" err="1">
                <a:effectLst/>
                <a:latin typeface="Calibri" panose="020F0502020204030204" pitchFamily="34" charset="0"/>
                <a:ea typeface="Calibri" panose="020F0502020204030204" pitchFamily="34" charset="0"/>
              </a:rPr>
              <a:t>vslutning</a:t>
            </a:r>
            <a:endParaRPr kumimoji="0" lang="sv-SE"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endParaRPr lang="sv-SE" sz="1800" dirty="0">
              <a:solidFill>
                <a:prstClr val="black"/>
              </a:solidFill>
              <a:latin typeface="Calibri" panose="020F0502020204030204"/>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endParaRPr lang="sv-SE" sz="1800" dirty="0">
              <a:solidFill>
                <a:prstClr val="black"/>
              </a:solidFill>
              <a:latin typeface="Calibri" panose="020F0502020204030204"/>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endParaRPr kumimoji="0" lang="sv-SE" sz="2200" b="0"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228600" marR="0" lvl="0" indent="-228600" algn="l" defTabSz="914400" rtl="0" eaLnBrk="1" fontAlgn="auto" latinLnBrk="0" hangingPunct="1">
              <a:lnSpc>
                <a:spcPct val="80000"/>
              </a:lnSpc>
              <a:spcBef>
                <a:spcPts val="1000"/>
              </a:spcBef>
              <a:spcAft>
                <a:spcPts val="0"/>
              </a:spcAft>
              <a:buClrTx/>
              <a:buSzTx/>
              <a:buFont typeface="Wingdings" panose="05000000000000000000" pitchFamily="2" charset="2"/>
              <a:buNone/>
              <a:tabLst/>
              <a:defRPr/>
            </a:pPr>
            <a:r>
              <a:rPr kumimoji="0" lang="sv-SE" sz="2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 name="textruta 7">
            <a:extLst>
              <a:ext uri="{FF2B5EF4-FFF2-40B4-BE49-F238E27FC236}">
                <a16:creationId xmlns:a16="http://schemas.microsoft.com/office/drawing/2014/main" id="{9DE6CBCF-3AA2-4796-9699-EBC7CF7E2AD5}"/>
              </a:ext>
            </a:extLst>
          </p:cNvPr>
          <p:cNvSpPr txBox="1"/>
          <p:nvPr/>
        </p:nvSpPr>
        <p:spPr>
          <a:xfrm>
            <a:off x="1209368" y="6457071"/>
            <a:ext cx="60976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Calibri" panose="020F0502020204030204"/>
                <a:ea typeface="+mn-ea"/>
                <a:cs typeface="+mn-cs"/>
              </a:rPr>
              <a:t>Tiderna är preliminära och kan ändras.</a:t>
            </a:r>
          </a:p>
        </p:txBody>
      </p:sp>
    </p:spTree>
    <p:extLst>
      <p:ext uri="{BB962C8B-B14F-4D97-AF65-F5344CB8AC3E}">
        <p14:creationId xmlns:p14="http://schemas.microsoft.com/office/powerpoint/2010/main" val="3116142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72306" y="161222"/>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000" dirty="0">
                <a:latin typeface="+mn-lt"/>
              </a:rPr>
              <a:t>Allmänna instruktioner</a:t>
            </a:r>
          </a:p>
        </p:txBody>
      </p:sp>
      <p:sp>
        <p:nvSpPr>
          <p:cNvPr id="6" name="Platshållare för innehåll 2"/>
          <p:cNvSpPr txBox="1">
            <a:spLocks/>
          </p:cNvSpPr>
          <p:nvPr/>
        </p:nvSpPr>
        <p:spPr>
          <a:xfrm>
            <a:off x="1572306" y="1210510"/>
            <a:ext cx="9914228" cy="43380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Font typeface="Arial" panose="020B0604020202020204" pitchFamily="34" charset="0"/>
              <a:buChar char="•"/>
            </a:pPr>
            <a:r>
              <a:rPr lang="sv-SE" sz="2200" dirty="0"/>
              <a:t>Stäng av era mikrofoner när ni inte pratar.</a:t>
            </a:r>
            <a:br>
              <a:rPr lang="sv-SE" sz="2200" dirty="0"/>
            </a:br>
            <a:endParaRPr lang="sv-SE" sz="2200" dirty="0"/>
          </a:p>
          <a:p>
            <a:pPr marL="571500" indent="-571500">
              <a:buFont typeface="Arial" panose="020B0604020202020204" pitchFamily="34" charset="0"/>
              <a:buChar char="•"/>
            </a:pPr>
            <a:r>
              <a:rPr lang="sv-SE" sz="2200" dirty="0"/>
              <a:t>Ha kameran avstängd under föreläsningspassen, slå gärna på under gruppsamtalen.</a:t>
            </a:r>
            <a:br>
              <a:rPr lang="sv-SE" sz="2200" dirty="0"/>
            </a:br>
            <a:endParaRPr lang="sv-SE" sz="2200" dirty="0"/>
          </a:p>
          <a:p>
            <a:pPr marL="571500" indent="-571500">
              <a:buFont typeface="Arial" panose="020B0604020202020204" pitchFamily="34" charset="0"/>
              <a:buChar char="•"/>
            </a:pPr>
            <a:r>
              <a:rPr lang="sv-SE" sz="2200" dirty="0"/>
              <a:t>Frågor, räck upp handen eller skriv i chatten.</a:t>
            </a:r>
            <a:br>
              <a:rPr lang="sv-SE" sz="2200" dirty="0"/>
            </a:br>
            <a:endParaRPr lang="sv-SE" sz="2200" dirty="0"/>
          </a:p>
          <a:p>
            <a:pPr marL="571500" indent="-571500">
              <a:buFont typeface="Arial" panose="020B0604020202020204" pitchFamily="34" charset="0"/>
              <a:buChar char="•"/>
            </a:pPr>
            <a:r>
              <a:rPr lang="sv-SE" sz="2200" dirty="0"/>
              <a:t>Föreläsningar och relevant material kommer att läggas upp på kanot.com</a:t>
            </a:r>
            <a:br>
              <a:rPr lang="sv-SE" sz="2200" dirty="0"/>
            </a:br>
            <a:endParaRPr lang="sv-SE" sz="2200" dirty="0"/>
          </a:p>
          <a:p>
            <a:pPr marL="571500" indent="-571500">
              <a:buFont typeface="Arial" panose="020B0604020202020204" pitchFamily="34" charset="0"/>
              <a:buChar char="•"/>
            </a:pPr>
            <a:r>
              <a:rPr lang="sv-SE" sz="2200" dirty="0"/>
              <a:t>Svaren från gruppsamtalen kommer att summeras och redovisas på kanot.com</a:t>
            </a:r>
            <a:br>
              <a:rPr lang="sv-SE" sz="2200" dirty="0"/>
            </a:br>
            <a:endParaRPr lang="sv-SE" sz="2200" dirty="0"/>
          </a:p>
          <a:p>
            <a:pPr marL="571500" indent="-571500">
              <a:buFont typeface="Arial" panose="020B0604020202020204" pitchFamily="34" charset="0"/>
              <a:buChar char="•"/>
            </a:pPr>
            <a:r>
              <a:rPr lang="sv-SE" sz="2200" dirty="0"/>
              <a:t>All information inför helgen finns på arrangörsträffssidan på </a:t>
            </a:r>
          </a:p>
          <a:p>
            <a:endParaRPr lang="sv-SE" sz="2200" dirty="0"/>
          </a:p>
          <a:p>
            <a:endParaRPr lang="sv-SE" sz="2200" dirty="0"/>
          </a:p>
        </p:txBody>
      </p:sp>
      <p:sp>
        <p:nvSpPr>
          <p:cNvPr id="2" name="Rectangle 1">
            <a:extLst>
              <a:ext uri="{FF2B5EF4-FFF2-40B4-BE49-F238E27FC236}">
                <a16:creationId xmlns:a16="http://schemas.microsoft.com/office/drawing/2014/main" id="{DCB52774-FD77-4F00-8319-924C6252D0E3}"/>
              </a:ext>
            </a:extLst>
          </p:cNvPr>
          <p:cNvSpPr>
            <a:spLocks noChangeArrowheads="1"/>
          </p:cNvSpPr>
          <p:nvPr/>
        </p:nvSpPr>
        <p:spPr bwMode="auto">
          <a:xfrm>
            <a:off x="2139518" y="5841507"/>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1155CC"/>
                </a:solidFill>
                <a:effectLst/>
                <a:latin typeface="Arial" panose="020B0604020202020204" pitchFamily="34" charset="0"/>
                <a:cs typeface="Arial" panose="020B0604020202020204" pitchFamily="34" charset="0"/>
                <a:hlinkClick r:id="rId4"/>
              </a:rPr>
              <a:t>https://www.kanot.com/Utbildning/SKFKanotkonvent/digitalarrangorstraff2022/</a:t>
            </a:r>
            <a:r>
              <a:rPr kumimoji="0" lang="en-US" altLang="en-US" sz="18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71312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473693" y="400928"/>
            <a:ext cx="1014443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000" dirty="0">
                <a:latin typeface="+mn-lt"/>
              </a:rPr>
              <a:t>Utvärdering av tävlingssäsongen 2021</a:t>
            </a:r>
          </a:p>
        </p:txBody>
      </p:sp>
      <p:sp>
        <p:nvSpPr>
          <p:cNvPr id="2" name="Rectangle 1">
            <a:extLst>
              <a:ext uri="{FF2B5EF4-FFF2-40B4-BE49-F238E27FC236}">
                <a16:creationId xmlns:a16="http://schemas.microsoft.com/office/drawing/2014/main" id="{56A28B4D-2EF4-48A2-9CB3-A7D510E55122}"/>
              </a:ext>
            </a:extLst>
          </p:cNvPr>
          <p:cNvSpPr/>
          <p:nvPr/>
        </p:nvSpPr>
        <p:spPr>
          <a:xfrm>
            <a:off x="1554596" y="1947956"/>
            <a:ext cx="9541748" cy="2246769"/>
          </a:xfrm>
          <a:prstGeom prst="rect">
            <a:avLst/>
          </a:prstGeom>
        </p:spPr>
        <p:txBody>
          <a:bodyPr wrap="square">
            <a:spAutoFit/>
          </a:bodyPr>
          <a:lstStyle/>
          <a:p>
            <a:r>
              <a:rPr lang="sv-SE" sz="2800" dirty="0"/>
              <a:t>Svara på följande frågor:</a:t>
            </a:r>
            <a:br>
              <a:rPr lang="sv-SE" sz="2800" dirty="0"/>
            </a:br>
            <a:endParaRPr lang="sv-SE" sz="2800" dirty="0"/>
          </a:p>
          <a:p>
            <a:pPr marL="342900" indent="-342900">
              <a:buFont typeface="Arial" panose="020B0604020202020204" pitchFamily="34" charset="0"/>
              <a:buChar char="•"/>
            </a:pPr>
            <a:r>
              <a:rPr lang="sv-SE" sz="2800" dirty="0"/>
              <a:t>Vad var bra med tävlingsåret 2021?</a:t>
            </a:r>
            <a:br>
              <a:rPr lang="sv-SE" sz="2800" dirty="0"/>
            </a:br>
            <a:endParaRPr lang="sv-SE" sz="2800" dirty="0"/>
          </a:p>
          <a:p>
            <a:pPr marL="342900" indent="-342900">
              <a:buFont typeface="Arial" panose="020B0604020202020204" pitchFamily="34" charset="0"/>
              <a:buChar char="•"/>
            </a:pPr>
            <a:r>
              <a:rPr lang="sv-SE" sz="2800" dirty="0"/>
              <a:t>Vilka förbättringar vill du se 2022?</a:t>
            </a:r>
          </a:p>
        </p:txBody>
      </p:sp>
    </p:spTree>
    <p:extLst>
      <p:ext uri="{BB962C8B-B14F-4D97-AF65-F5344CB8AC3E}">
        <p14:creationId xmlns:p14="http://schemas.microsoft.com/office/powerpoint/2010/main" val="2813175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714354" y="400928"/>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000" dirty="0">
                <a:latin typeface="+mn-lt"/>
              </a:rPr>
              <a:t>Restriktioner 2022 – hur hanterar vi dessa</a:t>
            </a:r>
          </a:p>
        </p:txBody>
      </p:sp>
      <p:sp>
        <p:nvSpPr>
          <p:cNvPr id="6" name="Platshållare för innehåll 2"/>
          <p:cNvSpPr txBox="1">
            <a:spLocks/>
          </p:cNvSpPr>
          <p:nvPr/>
        </p:nvSpPr>
        <p:spPr>
          <a:xfrm>
            <a:off x="1714354" y="1554375"/>
            <a:ext cx="9147914"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a:p>
            <a:endParaRPr lang="sv-SE" dirty="0"/>
          </a:p>
        </p:txBody>
      </p:sp>
      <p:sp>
        <p:nvSpPr>
          <p:cNvPr id="2" name="TextBox 1">
            <a:extLst>
              <a:ext uri="{FF2B5EF4-FFF2-40B4-BE49-F238E27FC236}">
                <a16:creationId xmlns:a16="http://schemas.microsoft.com/office/drawing/2014/main" id="{92073913-2296-4C69-B1F0-A9B633CE9F10}"/>
              </a:ext>
            </a:extLst>
          </p:cNvPr>
          <p:cNvSpPr txBox="1"/>
          <p:nvPr/>
        </p:nvSpPr>
        <p:spPr>
          <a:xfrm>
            <a:off x="1714354" y="1576641"/>
            <a:ext cx="8796319" cy="4832092"/>
          </a:xfrm>
          <a:prstGeom prst="rect">
            <a:avLst/>
          </a:prstGeom>
          <a:noFill/>
        </p:spPr>
        <p:txBody>
          <a:bodyPr wrap="none" rtlCol="0">
            <a:spAutoFit/>
          </a:bodyPr>
          <a:lstStyle/>
          <a:p>
            <a:pPr marL="457200" indent="-457200">
              <a:buFont typeface="Arial" panose="020B0604020202020204" pitchFamily="34" charset="0"/>
              <a:buChar char="•"/>
            </a:pPr>
            <a:r>
              <a:rPr lang="en-US" sz="2800" dirty="0" err="1"/>
              <a:t>Vad</a:t>
            </a:r>
            <a:r>
              <a:rPr lang="en-US" sz="2800" dirty="0"/>
              <a:t> </a:t>
            </a:r>
            <a:r>
              <a:rPr lang="en-US" sz="2800" dirty="0" err="1"/>
              <a:t>har</a:t>
            </a:r>
            <a:r>
              <a:rPr lang="en-US" sz="2800" dirty="0"/>
              <a:t> vi </a:t>
            </a:r>
            <a:r>
              <a:rPr lang="en-US" sz="2800" dirty="0" err="1"/>
              <a:t>lärt</a:t>
            </a:r>
            <a:r>
              <a:rPr lang="en-US" sz="2800" dirty="0"/>
              <a:t> </a:t>
            </a:r>
            <a:r>
              <a:rPr lang="en-US" sz="2800" dirty="0" err="1"/>
              <a:t>oss</a:t>
            </a:r>
            <a:r>
              <a:rPr lang="en-US" sz="2800" dirty="0"/>
              <a:t> </a:t>
            </a:r>
            <a:r>
              <a:rPr lang="en-US" sz="2800" dirty="0" err="1"/>
              <a:t>för</a:t>
            </a:r>
            <a:r>
              <a:rPr lang="en-US" sz="2800" dirty="0"/>
              <a:t> </a:t>
            </a:r>
            <a:r>
              <a:rPr lang="en-US" sz="2800" dirty="0" err="1"/>
              <a:t>något</a:t>
            </a:r>
            <a:r>
              <a:rPr lang="en-US" sz="2800" dirty="0"/>
              <a:t> </a:t>
            </a:r>
            <a:r>
              <a:rPr lang="en-US" sz="2800" dirty="0" err="1"/>
              <a:t>användbart</a:t>
            </a:r>
            <a:r>
              <a:rPr lang="en-US" sz="2800" dirty="0"/>
              <a:t> av </a:t>
            </a:r>
            <a:r>
              <a:rPr lang="en-US" sz="2800" dirty="0" err="1"/>
              <a:t>pandemin</a:t>
            </a:r>
            <a:r>
              <a:rPr lang="en-US" sz="2800" dirty="0"/>
              <a:t>?</a:t>
            </a:r>
          </a:p>
          <a:p>
            <a:endParaRPr lang="sv-SE" sz="2800" dirty="0"/>
          </a:p>
          <a:p>
            <a:pPr marL="457200" indent="-457200">
              <a:buFont typeface="Arial" panose="020B0604020202020204" pitchFamily="34" charset="0"/>
              <a:buChar char="•"/>
            </a:pPr>
            <a:r>
              <a:rPr lang="sv-SE" sz="2800" dirty="0"/>
              <a:t>Läget för framför allt tidig säsong väldigt osäkert</a:t>
            </a:r>
          </a:p>
          <a:p>
            <a:pPr marL="457200" indent="-457200">
              <a:buFont typeface="Arial" panose="020B0604020202020204" pitchFamily="34" charset="0"/>
              <a:buChar char="•"/>
            </a:pPr>
            <a:endParaRPr lang="sv-SE" sz="2800" dirty="0"/>
          </a:p>
          <a:p>
            <a:pPr marL="457200" indent="-457200">
              <a:buFont typeface="Arial" panose="020B0604020202020204" pitchFamily="34" charset="0"/>
              <a:buChar char="•"/>
            </a:pPr>
            <a:r>
              <a:rPr lang="sv-SE" sz="2800" dirty="0"/>
              <a:t>Mycket svårt att beskriva tydliga scenarier</a:t>
            </a:r>
          </a:p>
          <a:p>
            <a:pPr marL="457200" indent="-457200">
              <a:buFont typeface="Arial" panose="020B0604020202020204" pitchFamily="34" charset="0"/>
              <a:buChar char="•"/>
            </a:pPr>
            <a:endParaRPr lang="sv-SE" sz="2800" dirty="0"/>
          </a:p>
          <a:p>
            <a:pPr marL="457200" indent="-457200">
              <a:buFont typeface="Arial" panose="020B0604020202020204" pitchFamily="34" charset="0"/>
              <a:buChar char="•"/>
            </a:pPr>
            <a:r>
              <a:rPr lang="sv-SE" sz="2800" dirty="0"/>
              <a:t>Om uttalade restriktioner kvar, prioritera små och lokala</a:t>
            </a:r>
            <a:br>
              <a:rPr lang="sv-SE" sz="2800" dirty="0"/>
            </a:br>
            <a:r>
              <a:rPr lang="sv-SE" sz="2800" dirty="0"/>
              <a:t>tävlingar under tidig säsong</a:t>
            </a:r>
          </a:p>
          <a:p>
            <a:pPr marL="457200" indent="-457200">
              <a:buFont typeface="Arial" panose="020B0604020202020204" pitchFamily="34" charset="0"/>
              <a:buChar char="•"/>
            </a:pPr>
            <a:endParaRPr lang="sv-SE" sz="2800" dirty="0"/>
          </a:p>
          <a:p>
            <a:pPr marL="457200" indent="-457200">
              <a:buFont typeface="Arial" panose="020B0604020202020204" pitchFamily="34" charset="0"/>
              <a:buChar char="•"/>
            </a:pPr>
            <a:r>
              <a:rPr lang="sv-SE" sz="2800" dirty="0"/>
              <a:t>Lägesavstämning var 14:e dag, eller tätare vid behov</a:t>
            </a:r>
            <a:endParaRPr lang="en-US" sz="2800" dirty="0"/>
          </a:p>
          <a:p>
            <a:pPr marL="457200" indent="-457200">
              <a:buFont typeface="Arial" panose="020B0604020202020204" pitchFamily="34" charset="0"/>
              <a:buChar char="•"/>
            </a:pPr>
            <a:endParaRPr lang="sv-SE" sz="2800" dirty="0"/>
          </a:p>
        </p:txBody>
      </p:sp>
    </p:spTree>
    <p:extLst>
      <p:ext uri="{BB962C8B-B14F-4D97-AF65-F5344CB8AC3E}">
        <p14:creationId xmlns:p14="http://schemas.microsoft.com/office/powerpoint/2010/main" val="3323307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73682" y="409806"/>
            <a:ext cx="983321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sv-SE" sz="4000">
                <a:latin typeface="+mn-lt"/>
              </a:rPr>
              <a:t>Kommitténs Verksamhetsplan </a:t>
            </a:r>
            <a:r>
              <a:rPr lang="sv-SE" sz="4000" dirty="0">
                <a:latin typeface="+mn-lt"/>
              </a:rPr>
              <a:t>2022</a:t>
            </a:r>
            <a:endParaRPr kumimoji="0" lang="sv-SE" sz="4000" b="0" i="0" u="none" strike="noStrike" kern="1200" cap="none" spc="0" normalizeH="0" baseline="0" noProof="0" dirty="0">
              <a:ln>
                <a:noFill/>
              </a:ln>
              <a:solidFill>
                <a:prstClr val="black"/>
              </a:solidFill>
              <a:effectLst/>
              <a:uLnTx/>
              <a:uFillTx/>
              <a:latin typeface="+mn-lt"/>
              <a:ea typeface="+mj-ea"/>
              <a:cs typeface="+mj-cs"/>
            </a:endParaRPr>
          </a:p>
        </p:txBody>
      </p:sp>
      <p:pic>
        <p:nvPicPr>
          <p:cNvPr id="8" name="Picture 7">
            <a:extLst>
              <a:ext uri="{FF2B5EF4-FFF2-40B4-BE49-F238E27FC236}">
                <a16:creationId xmlns:a16="http://schemas.microsoft.com/office/drawing/2014/main" id="{C2E23AD1-690D-464D-A5D3-F6D582D5BE04}"/>
              </a:ext>
            </a:extLst>
          </p:cNvPr>
          <p:cNvPicPr>
            <a:picLocks noChangeAspect="1"/>
          </p:cNvPicPr>
          <p:nvPr/>
        </p:nvPicPr>
        <p:blipFill>
          <a:blip r:embed="rId4"/>
          <a:stretch>
            <a:fillRect/>
          </a:stretch>
        </p:blipFill>
        <p:spPr>
          <a:xfrm>
            <a:off x="1573682" y="1999832"/>
            <a:ext cx="9734222" cy="3504320"/>
          </a:xfrm>
          <a:prstGeom prst="rect">
            <a:avLst/>
          </a:prstGeom>
        </p:spPr>
      </p:pic>
    </p:spTree>
    <p:extLst>
      <p:ext uri="{BB962C8B-B14F-4D97-AF65-F5344CB8AC3E}">
        <p14:creationId xmlns:p14="http://schemas.microsoft.com/office/powerpoint/2010/main" val="1436523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474651" y="199968"/>
            <a:ext cx="983321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sv-SE" sz="4000" dirty="0">
                <a:latin typeface="+mn-lt"/>
              </a:rPr>
              <a:t>Verksamhetsplan 2022 forts.</a:t>
            </a:r>
            <a:endParaRPr kumimoji="0" lang="sv-SE" sz="4000" b="0" i="0" u="none" strike="noStrike" kern="1200" cap="none" spc="0" normalizeH="0" baseline="0" noProof="0" dirty="0">
              <a:ln>
                <a:noFill/>
              </a:ln>
              <a:solidFill>
                <a:prstClr val="black"/>
              </a:solidFill>
              <a:effectLst/>
              <a:uLnTx/>
              <a:uFillTx/>
              <a:latin typeface="+mn-lt"/>
              <a:ea typeface="+mj-ea"/>
              <a:cs typeface="+mj-cs"/>
            </a:endParaRPr>
          </a:p>
        </p:txBody>
      </p:sp>
      <p:pic>
        <p:nvPicPr>
          <p:cNvPr id="8" name="Picture 7">
            <a:extLst>
              <a:ext uri="{FF2B5EF4-FFF2-40B4-BE49-F238E27FC236}">
                <a16:creationId xmlns:a16="http://schemas.microsoft.com/office/drawing/2014/main" id="{76D20CE5-C1F7-48B8-8EB0-9698A193CA99}"/>
              </a:ext>
            </a:extLst>
          </p:cNvPr>
          <p:cNvPicPr>
            <a:picLocks noChangeAspect="1"/>
          </p:cNvPicPr>
          <p:nvPr/>
        </p:nvPicPr>
        <p:blipFill>
          <a:blip r:embed="rId4"/>
          <a:stretch>
            <a:fillRect/>
          </a:stretch>
        </p:blipFill>
        <p:spPr>
          <a:xfrm>
            <a:off x="1490662" y="1404937"/>
            <a:ext cx="10094499" cy="4436569"/>
          </a:xfrm>
          <a:prstGeom prst="rect">
            <a:avLst/>
          </a:prstGeom>
        </p:spPr>
      </p:pic>
    </p:spTree>
    <p:extLst>
      <p:ext uri="{BB962C8B-B14F-4D97-AF65-F5344CB8AC3E}">
        <p14:creationId xmlns:p14="http://schemas.microsoft.com/office/powerpoint/2010/main" val="508262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252139" y="199968"/>
            <a:ext cx="983321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mn-lt"/>
                <a:ea typeface="+mj-ea"/>
                <a:cs typeface="+mj-cs"/>
              </a:rPr>
              <a:t>Verksamhetsplan 2022 forts.</a:t>
            </a:r>
          </a:p>
        </p:txBody>
      </p:sp>
      <p:pic>
        <p:nvPicPr>
          <p:cNvPr id="3" name="Picture 2">
            <a:extLst>
              <a:ext uri="{FF2B5EF4-FFF2-40B4-BE49-F238E27FC236}">
                <a16:creationId xmlns:a16="http://schemas.microsoft.com/office/drawing/2014/main" id="{A331F9AE-397A-40F7-B85C-D9B16E51E408}"/>
              </a:ext>
            </a:extLst>
          </p:cNvPr>
          <p:cNvPicPr>
            <a:picLocks noChangeAspect="1"/>
          </p:cNvPicPr>
          <p:nvPr/>
        </p:nvPicPr>
        <p:blipFill>
          <a:blip r:embed="rId4"/>
          <a:stretch>
            <a:fillRect/>
          </a:stretch>
        </p:blipFill>
        <p:spPr>
          <a:xfrm>
            <a:off x="1252138" y="1537962"/>
            <a:ext cx="10294093" cy="3211587"/>
          </a:xfrm>
          <a:prstGeom prst="rect">
            <a:avLst/>
          </a:prstGeom>
        </p:spPr>
      </p:pic>
    </p:spTree>
    <p:extLst>
      <p:ext uri="{BB962C8B-B14F-4D97-AF65-F5344CB8AC3E}">
        <p14:creationId xmlns:p14="http://schemas.microsoft.com/office/powerpoint/2010/main" val="3006071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252139" y="199968"/>
            <a:ext cx="983321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400" b="0" i="0" u="none" strike="noStrike" kern="1200" cap="none" spc="0" normalizeH="0" baseline="0" noProof="0" dirty="0">
                <a:ln>
                  <a:noFill/>
                </a:ln>
                <a:solidFill>
                  <a:prstClr val="black"/>
                </a:solidFill>
                <a:effectLst/>
                <a:uLnTx/>
                <a:uFillTx/>
                <a:latin typeface="+mn-lt"/>
                <a:ea typeface="+mj-ea"/>
                <a:cs typeface="+mj-cs"/>
              </a:rPr>
              <a:t>Verksamhetsplan 2022 forts.</a:t>
            </a:r>
          </a:p>
        </p:txBody>
      </p:sp>
      <p:pic>
        <p:nvPicPr>
          <p:cNvPr id="8" name="Picture 7">
            <a:extLst>
              <a:ext uri="{FF2B5EF4-FFF2-40B4-BE49-F238E27FC236}">
                <a16:creationId xmlns:a16="http://schemas.microsoft.com/office/drawing/2014/main" id="{3F40757D-CE5D-46C7-96F4-95D892E0A43C}"/>
              </a:ext>
            </a:extLst>
          </p:cNvPr>
          <p:cNvPicPr>
            <a:picLocks noChangeAspect="1"/>
          </p:cNvPicPr>
          <p:nvPr/>
        </p:nvPicPr>
        <p:blipFill>
          <a:blip r:embed="rId4"/>
          <a:stretch>
            <a:fillRect/>
          </a:stretch>
        </p:blipFill>
        <p:spPr>
          <a:xfrm>
            <a:off x="1407057" y="2095801"/>
            <a:ext cx="9245700" cy="2005681"/>
          </a:xfrm>
          <a:prstGeom prst="rect">
            <a:avLst/>
          </a:prstGeom>
        </p:spPr>
      </p:pic>
    </p:spTree>
    <p:extLst>
      <p:ext uri="{BB962C8B-B14F-4D97-AF65-F5344CB8AC3E}">
        <p14:creationId xmlns:p14="http://schemas.microsoft.com/office/powerpoint/2010/main" val="2642588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252139" y="-61280"/>
            <a:ext cx="10614964"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sv-SE" dirty="0">
                <a:latin typeface="+mn-lt"/>
              </a:rPr>
              <a:t>Tävlingsprogram 2022 – utifrån vad vi vet nu</a:t>
            </a:r>
            <a:endParaRPr kumimoji="0" lang="sv-SE" sz="4400" b="0" i="0" u="none" strike="noStrike" kern="1200" cap="none" spc="0" normalizeH="0" baseline="0" noProof="0" dirty="0">
              <a:ln>
                <a:noFill/>
              </a:ln>
              <a:solidFill>
                <a:prstClr val="black"/>
              </a:solidFill>
              <a:effectLst/>
              <a:uLnTx/>
              <a:uFillTx/>
              <a:latin typeface="+mn-lt"/>
              <a:ea typeface="+mj-ea"/>
              <a:cs typeface="+mj-cs"/>
            </a:endParaRPr>
          </a:p>
        </p:txBody>
      </p:sp>
      <p:pic>
        <p:nvPicPr>
          <p:cNvPr id="3" name="Picture 2">
            <a:extLst>
              <a:ext uri="{FF2B5EF4-FFF2-40B4-BE49-F238E27FC236}">
                <a16:creationId xmlns:a16="http://schemas.microsoft.com/office/drawing/2014/main" id="{40314111-D344-4DAF-8051-93BA71D7AB95}"/>
              </a:ext>
            </a:extLst>
          </p:cNvPr>
          <p:cNvPicPr>
            <a:picLocks noChangeAspect="1"/>
          </p:cNvPicPr>
          <p:nvPr/>
        </p:nvPicPr>
        <p:blipFill>
          <a:blip r:embed="rId4"/>
          <a:stretch>
            <a:fillRect/>
          </a:stretch>
        </p:blipFill>
        <p:spPr>
          <a:xfrm>
            <a:off x="1252140" y="786275"/>
            <a:ext cx="10781358" cy="5596767"/>
          </a:xfrm>
          <a:prstGeom prst="rect">
            <a:avLst/>
          </a:prstGeom>
        </p:spPr>
      </p:pic>
    </p:spTree>
    <p:extLst>
      <p:ext uri="{BB962C8B-B14F-4D97-AF65-F5344CB8AC3E}">
        <p14:creationId xmlns:p14="http://schemas.microsoft.com/office/powerpoint/2010/main" val="2967494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252139" y="-61280"/>
            <a:ext cx="10614964"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sv-SE" dirty="0">
                <a:latin typeface="+mn-lt"/>
              </a:rPr>
              <a:t>Fördelning av distanser – utifrån vad vi vet nu</a:t>
            </a:r>
            <a:endParaRPr kumimoji="0" lang="sv-SE" sz="4400" b="0" i="0" u="none" strike="noStrike" kern="1200" cap="none" spc="0" normalizeH="0" baseline="0" noProof="0" dirty="0">
              <a:ln>
                <a:noFill/>
              </a:ln>
              <a:solidFill>
                <a:prstClr val="black"/>
              </a:solidFill>
              <a:effectLst/>
              <a:uLnTx/>
              <a:uFillTx/>
              <a:latin typeface="+mn-lt"/>
              <a:ea typeface="+mj-ea"/>
              <a:cs typeface="+mj-cs"/>
            </a:endParaRPr>
          </a:p>
        </p:txBody>
      </p:sp>
      <p:pic>
        <p:nvPicPr>
          <p:cNvPr id="6" name="Picture 5">
            <a:extLst>
              <a:ext uri="{FF2B5EF4-FFF2-40B4-BE49-F238E27FC236}">
                <a16:creationId xmlns:a16="http://schemas.microsoft.com/office/drawing/2014/main" id="{499B9039-B8D8-47D0-A307-40192F628E4E}"/>
              </a:ext>
            </a:extLst>
          </p:cNvPr>
          <p:cNvPicPr>
            <a:picLocks noChangeAspect="1"/>
          </p:cNvPicPr>
          <p:nvPr/>
        </p:nvPicPr>
        <p:blipFill>
          <a:blip r:embed="rId4"/>
          <a:stretch>
            <a:fillRect/>
          </a:stretch>
        </p:blipFill>
        <p:spPr>
          <a:xfrm>
            <a:off x="1365497" y="747688"/>
            <a:ext cx="8861579" cy="5709383"/>
          </a:xfrm>
          <a:prstGeom prst="rect">
            <a:avLst/>
          </a:prstGeom>
        </p:spPr>
      </p:pic>
    </p:spTree>
    <p:extLst>
      <p:ext uri="{BB962C8B-B14F-4D97-AF65-F5344CB8AC3E}">
        <p14:creationId xmlns:p14="http://schemas.microsoft.com/office/powerpoint/2010/main" val="651828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252139" y="-61280"/>
            <a:ext cx="10614964"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sv-SE" dirty="0">
                <a:latin typeface="+mn-lt"/>
              </a:rPr>
              <a:t>Fördelning av distanser – utifrån vad vi vet nu</a:t>
            </a:r>
            <a:endParaRPr kumimoji="0" lang="sv-SE" sz="4400" b="0" i="0" u="none" strike="noStrike" kern="1200" cap="none" spc="0" normalizeH="0" baseline="0" noProof="0" dirty="0">
              <a:ln>
                <a:noFill/>
              </a:ln>
              <a:solidFill>
                <a:prstClr val="black"/>
              </a:solidFill>
              <a:effectLst/>
              <a:uLnTx/>
              <a:uFillTx/>
              <a:latin typeface="+mn-lt"/>
              <a:ea typeface="+mj-ea"/>
              <a:cs typeface="+mj-cs"/>
            </a:endParaRPr>
          </a:p>
        </p:txBody>
      </p:sp>
      <p:pic>
        <p:nvPicPr>
          <p:cNvPr id="3" name="Picture 2">
            <a:extLst>
              <a:ext uri="{FF2B5EF4-FFF2-40B4-BE49-F238E27FC236}">
                <a16:creationId xmlns:a16="http://schemas.microsoft.com/office/drawing/2014/main" id="{32BC301B-8A5C-42D7-8FC4-4CB01AF9470F}"/>
              </a:ext>
            </a:extLst>
          </p:cNvPr>
          <p:cNvPicPr>
            <a:picLocks noChangeAspect="1"/>
          </p:cNvPicPr>
          <p:nvPr/>
        </p:nvPicPr>
        <p:blipFill>
          <a:blip r:embed="rId4"/>
          <a:stretch>
            <a:fillRect/>
          </a:stretch>
        </p:blipFill>
        <p:spPr>
          <a:xfrm>
            <a:off x="1383900" y="691026"/>
            <a:ext cx="9086850" cy="5724525"/>
          </a:xfrm>
          <a:prstGeom prst="rect">
            <a:avLst/>
          </a:prstGeom>
        </p:spPr>
      </p:pic>
    </p:spTree>
    <p:extLst>
      <p:ext uri="{BB962C8B-B14F-4D97-AF65-F5344CB8AC3E}">
        <p14:creationId xmlns:p14="http://schemas.microsoft.com/office/powerpoint/2010/main" val="147736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252139" y="-61280"/>
            <a:ext cx="10614964"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sv-SE" dirty="0">
                <a:latin typeface="+mn-lt"/>
              </a:rPr>
              <a:t>Fördelning av distanser – utifrån vad vi vet nu</a:t>
            </a:r>
            <a:endParaRPr kumimoji="0" lang="sv-SE" sz="4400" b="0" i="0" u="none" strike="noStrike" kern="1200" cap="none" spc="0" normalizeH="0" baseline="0" noProof="0" dirty="0">
              <a:ln>
                <a:noFill/>
              </a:ln>
              <a:solidFill>
                <a:prstClr val="black"/>
              </a:solidFill>
              <a:effectLst/>
              <a:uLnTx/>
              <a:uFillTx/>
              <a:latin typeface="+mn-lt"/>
              <a:ea typeface="+mj-ea"/>
              <a:cs typeface="+mj-cs"/>
            </a:endParaRPr>
          </a:p>
        </p:txBody>
      </p:sp>
      <p:pic>
        <p:nvPicPr>
          <p:cNvPr id="6" name="Picture 5">
            <a:extLst>
              <a:ext uri="{FF2B5EF4-FFF2-40B4-BE49-F238E27FC236}">
                <a16:creationId xmlns:a16="http://schemas.microsoft.com/office/drawing/2014/main" id="{F09B42EC-AFBB-4C44-900C-753B137A3615}"/>
              </a:ext>
            </a:extLst>
          </p:cNvPr>
          <p:cNvPicPr>
            <a:picLocks noChangeAspect="1"/>
          </p:cNvPicPr>
          <p:nvPr/>
        </p:nvPicPr>
        <p:blipFill>
          <a:blip r:embed="rId4"/>
          <a:stretch>
            <a:fillRect/>
          </a:stretch>
        </p:blipFill>
        <p:spPr>
          <a:xfrm>
            <a:off x="1388662" y="845990"/>
            <a:ext cx="9077325" cy="5611080"/>
          </a:xfrm>
          <a:prstGeom prst="rect">
            <a:avLst/>
          </a:prstGeom>
        </p:spPr>
      </p:pic>
    </p:spTree>
    <p:extLst>
      <p:ext uri="{BB962C8B-B14F-4D97-AF65-F5344CB8AC3E}">
        <p14:creationId xmlns:p14="http://schemas.microsoft.com/office/powerpoint/2010/main" val="838117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252139" y="-61280"/>
            <a:ext cx="10614964"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sv-SE" dirty="0">
                <a:latin typeface="+mn-lt"/>
              </a:rPr>
              <a:t>Fördelning av distanser – utifrån vad vi vet nu</a:t>
            </a:r>
            <a:endParaRPr kumimoji="0" lang="sv-SE" sz="4400" b="0" i="0" u="none" strike="noStrike" kern="1200" cap="none" spc="0" normalizeH="0" baseline="0" noProof="0" dirty="0">
              <a:ln>
                <a:noFill/>
              </a:ln>
              <a:solidFill>
                <a:prstClr val="black"/>
              </a:solidFill>
              <a:effectLst/>
              <a:uLnTx/>
              <a:uFillTx/>
              <a:latin typeface="+mn-lt"/>
              <a:ea typeface="+mj-ea"/>
              <a:cs typeface="+mj-cs"/>
            </a:endParaRPr>
          </a:p>
        </p:txBody>
      </p:sp>
      <p:pic>
        <p:nvPicPr>
          <p:cNvPr id="3" name="Picture 2">
            <a:extLst>
              <a:ext uri="{FF2B5EF4-FFF2-40B4-BE49-F238E27FC236}">
                <a16:creationId xmlns:a16="http://schemas.microsoft.com/office/drawing/2014/main" id="{C44A49F7-5A98-480E-A1D6-2688C4BCA647}"/>
              </a:ext>
            </a:extLst>
          </p:cNvPr>
          <p:cNvPicPr>
            <a:picLocks noChangeAspect="1"/>
          </p:cNvPicPr>
          <p:nvPr/>
        </p:nvPicPr>
        <p:blipFill>
          <a:blip r:embed="rId4"/>
          <a:stretch>
            <a:fillRect/>
          </a:stretch>
        </p:blipFill>
        <p:spPr>
          <a:xfrm>
            <a:off x="1347094" y="836465"/>
            <a:ext cx="9124950" cy="5620604"/>
          </a:xfrm>
          <a:prstGeom prst="rect">
            <a:avLst/>
          </a:prstGeom>
        </p:spPr>
      </p:pic>
    </p:spTree>
    <p:extLst>
      <p:ext uri="{BB962C8B-B14F-4D97-AF65-F5344CB8AC3E}">
        <p14:creationId xmlns:p14="http://schemas.microsoft.com/office/powerpoint/2010/main" val="2103685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714354" y="400928"/>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SUC/JUC - Summering av säsongen 2021:</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A7DC705-BB7A-4791-BE8A-B4B4C58C926B}"/>
              </a:ext>
            </a:extLst>
          </p:cNvPr>
          <p:cNvSpPr txBox="1"/>
          <p:nvPr/>
        </p:nvSpPr>
        <p:spPr>
          <a:xfrm>
            <a:off x="1714353" y="1645319"/>
            <a:ext cx="9276201" cy="4401205"/>
          </a:xfrm>
          <a:prstGeom prst="rect">
            <a:avLst/>
          </a:prstGeom>
          <a:noFill/>
        </p:spPr>
        <p:txBody>
          <a:bodyPr wrap="square">
            <a:spAutoFit/>
          </a:bodyPr>
          <a:lstStyle/>
          <a:p>
            <a:pPr marL="285750" indent="-285750">
              <a:buFont typeface="Arial" panose="020B0604020202020204" pitchFamily="34" charset="0"/>
              <a:buChar char="•"/>
            </a:pPr>
            <a:r>
              <a:rPr lang="en-US" sz="2800" dirty="0" err="1"/>
              <a:t>Totalt</a:t>
            </a:r>
            <a:r>
              <a:rPr lang="en-US" sz="2800" dirty="0"/>
              <a:t> 20 </a:t>
            </a:r>
            <a:r>
              <a:rPr lang="en-US" sz="2800" dirty="0" err="1"/>
              <a:t>tävlingar</a:t>
            </a:r>
            <a:r>
              <a:rPr lang="en-US" sz="2800" dirty="0"/>
              <a:t> </a:t>
            </a:r>
            <a:r>
              <a:rPr lang="en-US" sz="2800" dirty="0" err="1"/>
              <a:t>varav</a:t>
            </a:r>
            <a:r>
              <a:rPr lang="en-US" sz="2800" dirty="0"/>
              <a:t> 5 </a:t>
            </a:r>
            <a:r>
              <a:rPr lang="en-US" sz="2800" dirty="0" err="1"/>
              <a:t>nationella</a:t>
            </a:r>
            <a:r>
              <a:rPr lang="en-US" sz="2800" dirty="0"/>
              <a:t>, 3st </a:t>
            </a:r>
            <a:r>
              <a:rPr lang="en-US" sz="2800" dirty="0" err="1"/>
              <a:t>regionala</a:t>
            </a:r>
            <a:r>
              <a:rPr lang="en-US" sz="2800" dirty="0"/>
              <a:t> </a:t>
            </a:r>
            <a:r>
              <a:rPr lang="en-US" sz="2800" dirty="0" err="1"/>
              <a:t>och</a:t>
            </a:r>
            <a:r>
              <a:rPr lang="en-US" sz="2800" dirty="0"/>
              <a:t> 12 </a:t>
            </a:r>
            <a:r>
              <a:rPr lang="en-US" sz="2800" dirty="0" err="1"/>
              <a:t>st</a:t>
            </a:r>
            <a:r>
              <a:rPr lang="en-US" sz="2800" dirty="0"/>
              <a:t> </a:t>
            </a:r>
            <a:r>
              <a:rPr lang="en-US" sz="2800" dirty="0" err="1"/>
              <a:t>När</a:t>
            </a:r>
            <a:r>
              <a:rPr lang="en-US" sz="2800" dirty="0"/>
              <a:t>-SUC </a:t>
            </a:r>
            <a:r>
              <a:rPr lang="en-US" sz="2800" dirty="0" err="1"/>
              <a:t>tävlingar</a:t>
            </a:r>
            <a:r>
              <a:rPr lang="en-US" sz="2800" dirty="0"/>
              <a:t>.</a:t>
            </a:r>
            <a:br>
              <a:rPr lang="en-US" sz="2800" dirty="0"/>
            </a:br>
            <a:endParaRPr lang="en-US" sz="2800" dirty="0"/>
          </a:p>
          <a:p>
            <a:pPr marL="285750" indent="-285750">
              <a:buFont typeface="Arial" panose="020B0604020202020204" pitchFamily="34" charset="0"/>
              <a:buChar char="•"/>
            </a:pPr>
            <a:r>
              <a:rPr lang="en-US" sz="2800" dirty="0" err="1"/>
              <a:t>Totalt</a:t>
            </a:r>
            <a:r>
              <a:rPr lang="en-US" sz="2800" dirty="0"/>
              <a:t> 3133 </a:t>
            </a:r>
            <a:r>
              <a:rPr lang="en-US" sz="2800" dirty="0" err="1"/>
              <a:t>målgångar</a:t>
            </a:r>
            <a:r>
              <a:rPr lang="en-US" sz="2800" dirty="0"/>
              <a:t> </a:t>
            </a:r>
            <a:r>
              <a:rPr lang="en-US" sz="2800" dirty="0" err="1"/>
              <a:t>fördelat</a:t>
            </a:r>
            <a:r>
              <a:rPr lang="en-US" sz="2800" dirty="0"/>
              <a:t> </a:t>
            </a:r>
            <a:r>
              <a:rPr lang="en-US" sz="2800" dirty="0" err="1"/>
              <a:t>på</a:t>
            </a:r>
            <a:r>
              <a:rPr lang="en-US" sz="2800" dirty="0"/>
              <a:t> 407 </a:t>
            </a:r>
            <a:r>
              <a:rPr lang="en-US" sz="2800" dirty="0" err="1"/>
              <a:t>deltagare</a:t>
            </a:r>
            <a:r>
              <a:rPr lang="en-US" sz="2800" dirty="0"/>
              <a:t> </a:t>
            </a:r>
            <a:r>
              <a:rPr lang="en-US" sz="2800" dirty="0" err="1"/>
              <a:t>och</a:t>
            </a:r>
            <a:r>
              <a:rPr lang="en-US" sz="2800" dirty="0"/>
              <a:t> 37 </a:t>
            </a:r>
            <a:r>
              <a:rPr lang="en-US" sz="2800" dirty="0" err="1"/>
              <a:t>klubbar</a:t>
            </a:r>
            <a:r>
              <a:rPr lang="en-US" sz="2800" dirty="0"/>
              <a:t>.</a:t>
            </a:r>
            <a:br>
              <a:rPr lang="en-US" sz="2800" dirty="0"/>
            </a:br>
            <a:endParaRPr lang="en-US" sz="2800" dirty="0"/>
          </a:p>
          <a:p>
            <a:pPr marL="285750" indent="-285750">
              <a:buFont typeface="Arial" panose="020B0604020202020204" pitchFamily="34" charset="0"/>
              <a:buChar char="•"/>
            </a:pPr>
            <a:r>
              <a:rPr lang="en-US" sz="2800" dirty="0" err="1"/>
              <a:t>Nyhet</a:t>
            </a:r>
            <a:r>
              <a:rPr lang="en-US" sz="2800" dirty="0"/>
              <a:t> </a:t>
            </a:r>
            <a:r>
              <a:rPr lang="en-US" sz="2800" dirty="0" err="1"/>
              <a:t>för</a:t>
            </a:r>
            <a:r>
              <a:rPr lang="en-US" sz="2800" dirty="0"/>
              <a:t> </a:t>
            </a:r>
            <a:r>
              <a:rPr lang="en-US" sz="2800" dirty="0" err="1"/>
              <a:t>året</a:t>
            </a:r>
            <a:r>
              <a:rPr lang="en-US" sz="2800" dirty="0"/>
              <a:t> var </a:t>
            </a:r>
            <a:r>
              <a:rPr lang="en-US" sz="2800" dirty="0" err="1"/>
              <a:t>När</a:t>
            </a:r>
            <a:r>
              <a:rPr lang="en-US" sz="2800" dirty="0"/>
              <a:t>-SUC </a:t>
            </a:r>
            <a:r>
              <a:rPr lang="en-US" sz="2800" dirty="0" err="1"/>
              <a:t>där</a:t>
            </a:r>
            <a:r>
              <a:rPr lang="en-US" sz="2800" dirty="0"/>
              <a:t> 12-tävlingar </a:t>
            </a:r>
            <a:r>
              <a:rPr lang="en-US" sz="2800" dirty="0" err="1"/>
              <a:t>genomfördes</a:t>
            </a:r>
            <a:r>
              <a:rPr lang="en-US" sz="2800" dirty="0"/>
              <a:t>, </a:t>
            </a:r>
            <a:r>
              <a:rPr lang="en-US" sz="2800" dirty="0" err="1"/>
              <a:t>syftet</a:t>
            </a:r>
            <a:r>
              <a:rPr lang="en-US" sz="2800" dirty="0"/>
              <a:t> var </a:t>
            </a:r>
            <a:r>
              <a:rPr lang="en-US" sz="2800" dirty="0" err="1"/>
              <a:t>att</a:t>
            </a:r>
            <a:r>
              <a:rPr lang="en-US" sz="2800" dirty="0"/>
              <a:t> </a:t>
            </a:r>
            <a:r>
              <a:rPr lang="en-US" sz="2800" dirty="0" err="1"/>
              <a:t>stimulera</a:t>
            </a:r>
            <a:r>
              <a:rPr lang="en-US" sz="2800" dirty="0"/>
              <a:t> </a:t>
            </a:r>
            <a:r>
              <a:rPr lang="en-US" sz="2800" dirty="0" err="1"/>
              <a:t>lokala</a:t>
            </a:r>
            <a:r>
              <a:rPr lang="en-US" sz="2800" dirty="0"/>
              <a:t> </a:t>
            </a:r>
            <a:r>
              <a:rPr lang="en-US" sz="2800" dirty="0" err="1"/>
              <a:t>tävlingar</a:t>
            </a:r>
            <a:r>
              <a:rPr lang="en-US" sz="2800" dirty="0"/>
              <a:t> </a:t>
            </a:r>
            <a:r>
              <a:rPr lang="en-US" sz="2800" dirty="0" err="1"/>
              <a:t>och</a:t>
            </a:r>
            <a:r>
              <a:rPr lang="en-US" sz="2800" dirty="0"/>
              <a:t> de </a:t>
            </a:r>
            <a:r>
              <a:rPr lang="en-US" sz="2800" dirty="0" err="1"/>
              <a:t>yngsta</a:t>
            </a:r>
            <a:r>
              <a:rPr lang="en-US" sz="2800" dirty="0"/>
              <a:t> </a:t>
            </a:r>
            <a:r>
              <a:rPr lang="en-US" sz="2800" dirty="0" err="1"/>
              <a:t>skulle</a:t>
            </a:r>
            <a:r>
              <a:rPr lang="en-US" sz="2800" dirty="0"/>
              <a:t> </a:t>
            </a:r>
            <a:r>
              <a:rPr lang="en-US" sz="2800" dirty="0" err="1"/>
              <a:t>få</a:t>
            </a:r>
            <a:r>
              <a:rPr lang="en-US" sz="2800" dirty="0"/>
              <a:t> </a:t>
            </a:r>
            <a:r>
              <a:rPr lang="en-US" sz="2800" dirty="0" err="1"/>
              <a:t>fler</a:t>
            </a:r>
            <a:r>
              <a:rPr lang="en-US" sz="2800" dirty="0"/>
              <a:t> </a:t>
            </a:r>
            <a:r>
              <a:rPr lang="en-US" sz="2800" dirty="0" err="1"/>
              <a:t>tävlingstillfällen</a:t>
            </a:r>
            <a:r>
              <a:rPr lang="en-US" sz="2800" dirty="0"/>
              <a:t> under </a:t>
            </a:r>
            <a:r>
              <a:rPr lang="en-US" sz="2800" dirty="0" err="1"/>
              <a:t>pandemin</a:t>
            </a:r>
            <a:r>
              <a:rPr lang="en-US" sz="2800" dirty="0"/>
              <a:t>. </a:t>
            </a:r>
            <a:r>
              <a:rPr lang="en-US" sz="2800" dirty="0" err="1"/>
              <a:t>Får</a:t>
            </a:r>
            <a:r>
              <a:rPr lang="en-US" sz="2800" dirty="0"/>
              <a:t> </a:t>
            </a:r>
            <a:r>
              <a:rPr lang="en-US" sz="2800" dirty="0" err="1"/>
              <a:t>beskrivas</a:t>
            </a:r>
            <a:r>
              <a:rPr lang="en-US" sz="2800" dirty="0"/>
              <a:t> </a:t>
            </a:r>
            <a:r>
              <a:rPr lang="en-US" sz="2800" dirty="0" err="1"/>
              <a:t>som</a:t>
            </a:r>
            <a:r>
              <a:rPr lang="en-US" sz="2800" dirty="0"/>
              <a:t> </a:t>
            </a:r>
            <a:r>
              <a:rPr lang="en-US" sz="2800" dirty="0" err="1"/>
              <a:t>väldigt</a:t>
            </a:r>
            <a:r>
              <a:rPr lang="en-US" sz="2800" dirty="0"/>
              <a:t> </a:t>
            </a:r>
            <a:r>
              <a:rPr lang="en-US" sz="2800" dirty="0" err="1"/>
              <a:t>lyckat</a:t>
            </a:r>
            <a:r>
              <a:rPr lang="en-US" sz="2800" dirty="0"/>
              <a:t>.</a:t>
            </a:r>
          </a:p>
        </p:txBody>
      </p:sp>
    </p:spTree>
    <p:extLst>
      <p:ext uri="{BB962C8B-B14F-4D97-AF65-F5344CB8AC3E}">
        <p14:creationId xmlns:p14="http://schemas.microsoft.com/office/powerpoint/2010/main" val="4449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Hur ska SUC/JUC 2022 se ut?</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E8A9932-7E0D-4C96-9AD1-581FA0BD915E}"/>
              </a:ext>
            </a:extLst>
          </p:cNvPr>
          <p:cNvSpPr txBox="1"/>
          <p:nvPr/>
        </p:nvSpPr>
        <p:spPr>
          <a:xfrm>
            <a:off x="1572310" y="802145"/>
            <a:ext cx="9467995" cy="5693866"/>
          </a:xfrm>
          <a:prstGeom prst="rect">
            <a:avLst/>
          </a:prstGeom>
          <a:noFill/>
        </p:spPr>
        <p:txBody>
          <a:bodyPr wrap="square">
            <a:spAutoFit/>
          </a:bodyPr>
          <a:lstStyle/>
          <a:p>
            <a:r>
              <a:rPr lang="en-US" sz="2800" b="1" dirty="0" err="1"/>
              <a:t>När</a:t>
            </a:r>
            <a:r>
              <a:rPr lang="en-US" sz="2800" b="1" dirty="0"/>
              <a:t>-SUC:</a:t>
            </a:r>
            <a:br>
              <a:rPr lang="en-US" sz="2400" dirty="0"/>
            </a:br>
            <a:endParaRPr lang="en-US" sz="2400" dirty="0"/>
          </a:p>
          <a:p>
            <a:pPr marL="342900" indent="-342900">
              <a:buFont typeface="Arial" panose="020B0604020202020204" pitchFamily="34" charset="0"/>
              <a:buChar char="•"/>
            </a:pPr>
            <a:r>
              <a:rPr lang="en-US" sz="2400" dirty="0" err="1"/>
              <a:t>När</a:t>
            </a:r>
            <a:r>
              <a:rPr lang="en-US" sz="2400" dirty="0"/>
              <a:t>-SUC </a:t>
            </a:r>
            <a:r>
              <a:rPr lang="en-US" sz="2400" dirty="0" err="1"/>
              <a:t>kvarstår</a:t>
            </a:r>
            <a:r>
              <a:rPr lang="en-US" sz="2400" dirty="0"/>
              <a:t> men </a:t>
            </a:r>
            <a:r>
              <a:rPr lang="en-US" sz="2400" dirty="0" err="1"/>
              <a:t>utvecklas</a:t>
            </a:r>
            <a:r>
              <a:rPr lang="en-US" sz="2400" dirty="0"/>
              <a:t>.</a:t>
            </a:r>
            <a:br>
              <a:rPr lang="en-US" sz="2400" dirty="0"/>
            </a:br>
            <a:endParaRPr lang="en-US" sz="2400" dirty="0"/>
          </a:p>
          <a:p>
            <a:pPr marL="342900" indent="-342900">
              <a:buFont typeface="Arial" panose="020B0604020202020204" pitchFamily="34" charset="0"/>
              <a:buChar char="•"/>
            </a:pPr>
            <a:r>
              <a:rPr lang="en-US" sz="2400" dirty="0" err="1"/>
              <a:t>Kriterier</a:t>
            </a:r>
            <a:r>
              <a:rPr lang="en-US" sz="2400" dirty="0"/>
              <a:t> </a:t>
            </a:r>
            <a:r>
              <a:rPr lang="en-US" sz="2400" dirty="0" err="1"/>
              <a:t>för</a:t>
            </a:r>
            <a:r>
              <a:rPr lang="en-US" sz="2400" dirty="0"/>
              <a:t> </a:t>
            </a:r>
            <a:r>
              <a:rPr lang="en-US" sz="2400" dirty="0" err="1"/>
              <a:t>När</a:t>
            </a:r>
            <a:r>
              <a:rPr lang="en-US" sz="2400" dirty="0"/>
              <a:t>-SUC, </a:t>
            </a:r>
            <a:r>
              <a:rPr lang="en-US" sz="2400" dirty="0" err="1"/>
              <a:t>kanske</a:t>
            </a:r>
            <a:r>
              <a:rPr lang="en-US" sz="2400" dirty="0"/>
              <a:t> </a:t>
            </a:r>
            <a:r>
              <a:rPr lang="en-US" sz="2400" dirty="0" err="1"/>
              <a:t>minst</a:t>
            </a:r>
            <a:r>
              <a:rPr lang="en-US" sz="2400" dirty="0"/>
              <a:t> 2 </a:t>
            </a:r>
            <a:r>
              <a:rPr lang="en-US" sz="2400" dirty="0" err="1"/>
              <a:t>klubbar</a:t>
            </a:r>
            <a:r>
              <a:rPr lang="en-US" sz="2400" dirty="0"/>
              <a:t> </a:t>
            </a:r>
            <a:r>
              <a:rPr lang="en-US" sz="2400" dirty="0" err="1"/>
              <a:t>och</a:t>
            </a:r>
            <a:r>
              <a:rPr lang="en-US" sz="2400" dirty="0"/>
              <a:t> 20 </a:t>
            </a:r>
            <a:r>
              <a:rPr lang="en-US" sz="2400" dirty="0" err="1"/>
              <a:t>deltagare</a:t>
            </a:r>
            <a:r>
              <a:rPr lang="en-US" sz="2400" dirty="0"/>
              <a:t> </a:t>
            </a:r>
            <a:r>
              <a:rPr lang="en-US" sz="2400" dirty="0" err="1"/>
              <a:t>eller</a:t>
            </a:r>
            <a:r>
              <a:rPr lang="en-US" sz="2400" dirty="0"/>
              <a:t> </a:t>
            </a:r>
            <a:r>
              <a:rPr lang="en-US" sz="2400" dirty="0" err="1"/>
              <a:t>minst</a:t>
            </a:r>
            <a:r>
              <a:rPr lang="en-US" sz="2400" dirty="0"/>
              <a:t> 3 </a:t>
            </a:r>
            <a:r>
              <a:rPr lang="en-US" sz="2400" dirty="0" err="1"/>
              <a:t>klubbar</a:t>
            </a:r>
            <a:r>
              <a:rPr lang="en-US" sz="2400" dirty="0"/>
              <a:t> </a:t>
            </a:r>
            <a:r>
              <a:rPr lang="en-US" sz="2400" dirty="0" err="1"/>
              <a:t>och</a:t>
            </a:r>
            <a:r>
              <a:rPr lang="en-US" sz="2400" dirty="0"/>
              <a:t> 25 </a:t>
            </a:r>
            <a:r>
              <a:rPr lang="en-US" sz="2400" dirty="0" err="1"/>
              <a:t>deltagare</a:t>
            </a:r>
            <a:r>
              <a:rPr lang="en-US" sz="2400" dirty="0"/>
              <a:t> </a:t>
            </a:r>
            <a:r>
              <a:rPr lang="en-US" sz="2400" dirty="0" err="1"/>
              <a:t>för</a:t>
            </a:r>
            <a:r>
              <a:rPr lang="en-US" sz="2400" dirty="0"/>
              <a:t> </a:t>
            </a:r>
            <a:r>
              <a:rPr lang="en-US" sz="2400" dirty="0" err="1"/>
              <a:t>att</a:t>
            </a:r>
            <a:r>
              <a:rPr lang="en-US" sz="2400" dirty="0"/>
              <a:t> </a:t>
            </a:r>
            <a:r>
              <a:rPr lang="en-US" sz="2400" dirty="0" err="1"/>
              <a:t>räknas</a:t>
            </a:r>
            <a:r>
              <a:rPr lang="en-US" sz="2400" dirty="0"/>
              <a:t>, </a:t>
            </a:r>
            <a:r>
              <a:rPr lang="en-US" sz="2400" dirty="0" err="1"/>
              <a:t>vad</a:t>
            </a:r>
            <a:r>
              <a:rPr lang="en-US" sz="2400" dirty="0"/>
              <a:t> </a:t>
            </a:r>
            <a:r>
              <a:rPr lang="en-US" sz="2400" dirty="0" err="1"/>
              <a:t>är</a:t>
            </a:r>
            <a:r>
              <a:rPr lang="en-US" sz="2400" dirty="0"/>
              <a:t> </a:t>
            </a:r>
            <a:r>
              <a:rPr lang="en-US" sz="2400" dirty="0" err="1"/>
              <a:t>lagom</a:t>
            </a:r>
            <a:r>
              <a:rPr lang="en-US" sz="2400" dirty="0"/>
              <a:t> </a:t>
            </a:r>
            <a:r>
              <a:rPr lang="en-US" sz="2400" dirty="0" err="1"/>
              <a:t>för</a:t>
            </a:r>
            <a:r>
              <a:rPr lang="en-US" sz="2400" dirty="0"/>
              <a:t> </a:t>
            </a:r>
            <a:r>
              <a:rPr lang="en-US" sz="2400" dirty="0" err="1"/>
              <a:t>att</a:t>
            </a:r>
            <a:r>
              <a:rPr lang="en-US" sz="2400" dirty="0"/>
              <a:t> </a:t>
            </a:r>
            <a:r>
              <a:rPr lang="en-US" sz="2400" dirty="0" err="1"/>
              <a:t>höja</a:t>
            </a:r>
            <a:r>
              <a:rPr lang="en-US" sz="2400" dirty="0"/>
              <a:t> </a:t>
            </a:r>
            <a:r>
              <a:rPr lang="en-US" sz="2400" dirty="0" err="1"/>
              <a:t>nivån</a:t>
            </a:r>
            <a:r>
              <a:rPr lang="en-US" sz="2400" dirty="0"/>
              <a:t> </a:t>
            </a:r>
            <a:r>
              <a:rPr lang="en-US" sz="2400" dirty="0" err="1"/>
              <a:t>utan</a:t>
            </a:r>
            <a:r>
              <a:rPr lang="en-US" sz="2400" dirty="0"/>
              <a:t> </a:t>
            </a:r>
            <a:r>
              <a:rPr lang="en-US" sz="2400" dirty="0" err="1"/>
              <a:t>att</a:t>
            </a:r>
            <a:r>
              <a:rPr lang="en-US" sz="2400" dirty="0"/>
              <a:t> </a:t>
            </a:r>
            <a:r>
              <a:rPr lang="en-US" sz="2400" dirty="0" err="1"/>
              <a:t>göra</a:t>
            </a:r>
            <a:r>
              <a:rPr lang="en-US" sz="2400" dirty="0"/>
              <a:t> det </a:t>
            </a:r>
            <a:r>
              <a:rPr lang="en-US" sz="2400" dirty="0" err="1"/>
              <a:t>för</a:t>
            </a:r>
            <a:r>
              <a:rPr lang="en-US" sz="2400" dirty="0"/>
              <a:t> </a:t>
            </a:r>
            <a:r>
              <a:rPr lang="en-US" sz="2400" dirty="0" err="1"/>
              <a:t>svårt</a:t>
            </a:r>
            <a:r>
              <a:rPr lang="en-US" sz="2400" dirty="0"/>
              <a:t>?</a:t>
            </a:r>
            <a:br>
              <a:rPr lang="en-US" sz="2400" dirty="0"/>
            </a:br>
            <a:endParaRPr lang="en-US" sz="2400" dirty="0"/>
          </a:p>
          <a:p>
            <a:pPr marL="342900" indent="-342900">
              <a:buFont typeface="Arial" panose="020B0604020202020204" pitchFamily="34" charset="0"/>
              <a:buChar char="•"/>
            </a:pPr>
            <a:r>
              <a:rPr lang="en-US" sz="2400" dirty="0" err="1"/>
              <a:t>Varje</a:t>
            </a:r>
            <a:r>
              <a:rPr lang="en-US" sz="2400" dirty="0"/>
              <a:t> </a:t>
            </a:r>
            <a:r>
              <a:rPr lang="en-US" sz="2400" dirty="0" err="1"/>
              <a:t>deltagare</a:t>
            </a:r>
            <a:r>
              <a:rPr lang="en-US" sz="2400" dirty="0"/>
              <a:t> </a:t>
            </a:r>
            <a:r>
              <a:rPr lang="en-US" sz="2400" dirty="0" err="1"/>
              <a:t>får</a:t>
            </a:r>
            <a:r>
              <a:rPr lang="en-US" sz="2400" dirty="0"/>
              <a:t> </a:t>
            </a:r>
            <a:r>
              <a:rPr lang="en-US" sz="2400" dirty="0" err="1"/>
              <a:t>räkna</a:t>
            </a:r>
            <a:r>
              <a:rPr lang="en-US" sz="2400" dirty="0"/>
              <a:t> </a:t>
            </a:r>
            <a:r>
              <a:rPr lang="en-US" sz="2400" dirty="0" err="1"/>
              <a:t>maximalt</a:t>
            </a:r>
            <a:r>
              <a:rPr lang="en-US" sz="2400" dirty="0"/>
              <a:t> 3 </a:t>
            </a:r>
            <a:r>
              <a:rPr lang="en-US" sz="2400" dirty="0" err="1"/>
              <a:t>st</a:t>
            </a:r>
            <a:r>
              <a:rPr lang="en-US" sz="2400" dirty="0"/>
              <a:t> </a:t>
            </a:r>
            <a:r>
              <a:rPr lang="en-US" sz="2400" dirty="0" err="1"/>
              <a:t>När</a:t>
            </a:r>
            <a:r>
              <a:rPr lang="en-US" sz="2400" dirty="0"/>
              <a:t>-SUC </a:t>
            </a:r>
            <a:r>
              <a:rPr lang="en-US" sz="2400" dirty="0" err="1"/>
              <a:t>både</a:t>
            </a:r>
            <a:r>
              <a:rPr lang="en-US" sz="2400" dirty="0"/>
              <a:t> </a:t>
            </a:r>
            <a:r>
              <a:rPr lang="en-US" sz="2400" dirty="0" err="1"/>
              <a:t>individuellt</a:t>
            </a:r>
            <a:r>
              <a:rPr lang="en-US" sz="2400" dirty="0"/>
              <a:t> </a:t>
            </a:r>
            <a:r>
              <a:rPr lang="en-US" sz="2400" dirty="0" err="1"/>
              <a:t>och</a:t>
            </a:r>
            <a:r>
              <a:rPr lang="en-US" sz="2400" dirty="0"/>
              <a:t> </a:t>
            </a:r>
            <a:r>
              <a:rPr lang="en-US" sz="2400" dirty="0" err="1"/>
              <a:t>i</a:t>
            </a:r>
            <a:r>
              <a:rPr lang="en-US" sz="2400" dirty="0"/>
              <a:t> </a:t>
            </a:r>
            <a:r>
              <a:rPr lang="en-US" sz="2400" dirty="0" err="1"/>
              <a:t>klubbtävling</a:t>
            </a:r>
            <a:br>
              <a:rPr lang="en-US" sz="2400" dirty="0"/>
            </a:br>
            <a:endParaRPr lang="en-US" sz="2400" dirty="0"/>
          </a:p>
          <a:p>
            <a:pPr marL="342900" indent="-342900">
              <a:buFont typeface="Arial" panose="020B0604020202020204" pitchFamily="34" charset="0"/>
              <a:buChar char="•"/>
            </a:pPr>
            <a:r>
              <a:rPr lang="en-US" sz="2400" dirty="0" err="1"/>
              <a:t>Deltagande</a:t>
            </a:r>
            <a:r>
              <a:rPr lang="en-US" sz="2400" dirty="0"/>
              <a:t> </a:t>
            </a:r>
            <a:r>
              <a:rPr lang="en-US" sz="2400" dirty="0" err="1"/>
              <a:t>i</a:t>
            </a:r>
            <a:r>
              <a:rPr lang="en-US" sz="2400" dirty="0"/>
              <a:t> </a:t>
            </a:r>
            <a:r>
              <a:rPr lang="en-US" sz="2400" dirty="0" err="1"/>
              <a:t>När</a:t>
            </a:r>
            <a:r>
              <a:rPr lang="en-US" sz="2400" dirty="0"/>
              <a:t>-SUC ger 1p per </a:t>
            </a:r>
            <a:r>
              <a:rPr lang="en-US" sz="2400" dirty="0" err="1"/>
              <a:t>målgång</a:t>
            </a:r>
            <a:r>
              <a:rPr lang="en-US" sz="2400" dirty="0"/>
              <a:t>, </a:t>
            </a:r>
            <a:r>
              <a:rPr lang="en-US" sz="2400" dirty="0" err="1"/>
              <a:t>maximalt</a:t>
            </a:r>
            <a:r>
              <a:rPr lang="en-US" sz="2400" dirty="0"/>
              <a:t> 3lopp </a:t>
            </a:r>
            <a:r>
              <a:rPr lang="en-US" sz="2400" dirty="0" err="1"/>
              <a:t>mer</a:t>
            </a:r>
            <a:r>
              <a:rPr lang="en-US" sz="2400" dirty="0"/>
              <a:t> </a:t>
            </a:r>
            <a:r>
              <a:rPr lang="en-US" sz="2400" dirty="0" err="1"/>
              <a:t>tävling</a:t>
            </a:r>
            <a:r>
              <a:rPr lang="en-US" sz="2400" dirty="0"/>
              <a:t> </a:t>
            </a:r>
            <a:r>
              <a:rPr lang="en-US" sz="2400" dirty="0" err="1"/>
              <a:t>en</a:t>
            </a:r>
            <a:r>
              <a:rPr lang="en-US" sz="2400" dirty="0"/>
              <a:t> </a:t>
            </a:r>
            <a:r>
              <a:rPr lang="en-US" sz="2400" dirty="0" err="1"/>
              <a:t>bonuspoäng</a:t>
            </a:r>
            <a:r>
              <a:rPr lang="en-US" sz="2400" dirty="0"/>
              <a:t> delas </a:t>
            </a:r>
            <a:r>
              <a:rPr lang="en-US" sz="2400" dirty="0" err="1"/>
              <a:t>ut</a:t>
            </a:r>
            <a:r>
              <a:rPr lang="en-US" sz="2400" dirty="0"/>
              <a:t> om lag/</a:t>
            </a:r>
            <a:r>
              <a:rPr lang="en-US" sz="2400" dirty="0" err="1"/>
              <a:t>besättningsmoment</a:t>
            </a:r>
            <a:r>
              <a:rPr lang="en-US" sz="2400" dirty="0"/>
              <a:t> </a:t>
            </a:r>
            <a:r>
              <a:rPr lang="en-US" sz="2400" dirty="0" err="1"/>
              <a:t>ingår</a:t>
            </a:r>
            <a:r>
              <a:rPr lang="en-US" sz="2400" dirty="0"/>
              <a:t> </a:t>
            </a:r>
            <a:r>
              <a:rPr lang="en-US" sz="2400" dirty="0" err="1"/>
              <a:t>och</a:t>
            </a:r>
            <a:r>
              <a:rPr lang="en-US" sz="2400" dirty="0"/>
              <a:t> den </a:t>
            </a:r>
            <a:r>
              <a:rPr lang="en-US" sz="2400" dirty="0" err="1"/>
              <a:t>aktive</a:t>
            </a:r>
            <a:r>
              <a:rPr lang="en-US" sz="2400" dirty="0"/>
              <a:t> </a:t>
            </a:r>
            <a:r>
              <a:rPr lang="en-US" sz="2400" dirty="0" err="1"/>
              <a:t>genomför</a:t>
            </a:r>
            <a:r>
              <a:rPr lang="en-US" sz="2400" dirty="0"/>
              <a:t> </a:t>
            </a:r>
            <a:r>
              <a:rPr lang="en-US" sz="2400" dirty="0" err="1"/>
              <a:t>detta</a:t>
            </a:r>
            <a:r>
              <a:rPr lang="en-US" sz="2400" dirty="0"/>
              <a:t> </a:t>
            </a:r>
            <a:r>
              <a:rPr lang="en-US" sz="2400" dirty="0" err="1"/>
              <a:t>så</a:t>
            </a:r>
            <a:r>
              <a:rPr lang="en-US" sz="2400" dirty="0"/>
              <a:t> </a:t>
            </a:r>
            <a:r>
              <a:rPr lang="en-US" sz="2400" dirty="0" err="1"/>
              <a:t>maximalt</a:t>
            </a:r>
            <a:r>
              <a:rPr lang="en-US" sz="2400" dirty="0"/>
              <a:t> </a:t>
            </a:r>
            <a:r>
              <a:rPr lang="en-US" sz="2400" dirty="0" err="1"/>
              <a:t>kan</a:t>
            </a:r>
            <a:r>
              <a:rPr lang="en-US" sz="2400" dirty="0"/>
              <a:t> </a:t>
            </a:r>
            <a:r>
              <a:rPr lang="en-US" sz="2400" dirty="0" err="1"/>
              <a:t>en</a:t>
            </a:r>
            <a:r>
              <a:rPr lang="en-US" sz="2400" dirty="0"/>
              <a:t> </a:t>
            </a:r>
            <a:r>
              <a:rPr lang="en-US" sz="2400" dirty="0" err="1"/>
              <a:t>När</a:t>
            </a:r>
            <a:r>
              <a:rPr lang="en-US" sz="2400" dirty="0"/>
              <a:t>-SUC </a:t>
            </a:r>
            <a:r>
              <a:rPr lang="en-US" sz="2400" dirty="0" err="1"/>
              <a:t>ge</a:t>
            </a:r>
            <a:r>
              <a:rPr lang="en-US" sz="2400" dirty="0"/>
              <a:t> 4p. Ingen </a:t>
            </a:r>
            <a:r>
              <a:rPr lang="en-US" sz="2400" dirty="0" err="1"/>
              <a:t>bonuspoäng</a:t>
            </a:r>
            <a:r>
              <a:rPr lang="en-US" sz="2400" dirty="0"/>
              <a:t> </a:t>
            </a:r>
            <a:r>
              <a:rPr lang="en-US" sz="2400" dirty="0" err="1"/>
              <a:t>i</a:t>
            </a:r>
            <a:r>
              <a:rPr lang="en-US" sz="2400" dirty="0"/>
              <a:t> </a:t>
            </a:r>
            <a:r>
              <a:rPr lang="en-US" sz="2400" dirty="0" err="1"/>
              <a:t>klubbtävlingen</a:t>
            </a:r>
            <a:endParaRPr lang="en-US" sz="2400" dirty="0"/>
          </a:p>
        </p:txBody>
      </p:sp>
    </p:spTree>
    <p:extLst>
      <p:ext uri="{BB962C8B-B14F-4D97-AF65-F5344CB8AC3E}">
        <p14:creationId xmlns:p14="http://schemas.microsoft.com/office/powerpoint/2010/main" val="4257467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Hur ska SUC/JUC 2022 se ut?</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E8A9932-7E0D-4C96-9AD1-581FA0BD915E}"/>
              </a:ext>
            </a:extLst>
          </p:cNvPr>
          <p:cNvSpPr txBox="1"/>
          <p:nvPr/>
        </p:nvSpPr>
        <p:spPr>
          <a:xfrm>
            <a:off x="1572310" y="935315"/>
            <a:ext cx="9467995" cy="4585871"/>
          </a:xfrm>
          <a:prstGeom prst="rect">
            <a:avLst/>
          </a:prstGeom>
          <a:noFill/>
        </p:spPr>
        <p:txBody>
          <a:bodyPr wrap="square">
            <a:spAutoFit/>
          </a:bodyPr>
          <a:lstStyle/>
          <a:p>
            <a:r>
              <a:rPr lang="en-US" sz="2800" b="1" dirty="0" err="1"/>
              <a:t>När</a:t>
            </a:r>
            <a:r>
              <a:rPr lang="en-US" sz="2800" b="1" dirty="0"/>
              <a:t>-SUC forts.:</a:t>
            </a:r>
            <a:br>
              <a:rPr lang="en-US" sz="2800" b="1" dirty="0"/>
            </a:br>
            <a:endParaRPr lang="sv-SE" sz="2400" dirty="0"/>
          </a:p>
          <a:p>
            <a:pPr marL="342900" indent="-342900">
              <a:buFont typeface="Arial" panose="020B0604020202020204" pitchFamily="34" charset="0"/>
              <a:buChar char="•"/>
            </a:pPr>
            <a:r>
              <a:rPr lang="sv-SE" sz="2400" dirty="0"/>
              <a:t>Organisera regioner / närliggande klubbar som går ihop och kör sina egna När-SUC:cuper.</a:t>
            </a:r>
            <a:br>
              <a:rPr lang="sv-SE" sz="2400" dirty="0"/>
            </a:br>
            <a:endParaRPr lang="sv-SE" sz="2400" dirty="0"/>
          </a:p>
          <a:p>
            <a:pPr marL="342900" indent="-342900">
              <a:buFont typeface="Arial" panose="020B0604020202020204" pitchFamily="34" charset="0"/>
              <a:buChar char="•"/>
            </a:pPr>
            <a:r>
              <a:rPr lang="sv-SE" sz="2400" dirty="0"/>
              <a:t>Behövs då regional SUC eller ska vi satsa på att ytterligare stärka fler lokala tävlingar i form av När-SUC?</a:t>
            </a:r>
            <a:br>
              <a:rPr lang="sv-SE" sz="2400" dirty="0"/>
            </a:br>
            <a:endParaRPr lang="sv-SE" sz="2400" dirty="0"/>
          </a:p>
          <a:p>
            <a:pPr marL="342900" indent="-342900">
              <a:buFont typeface="Arial" panose="020B0604020202020204" pitchFamily="34" charset="0"/>
              <a:buChar char="•"/>
            </a:pPr>
            <a:r>
              <a:rPr lang="sv-SE" sz="2400" dirty="0"/>
              <a:t>Billigt att arrangera och deltaga i När-SUC, ingen sanktionsavgift, fria datum, inga priser eller anmälningsavgifter?</a:t>
            </a:r>
            <a:br>
              <a:rPr lang="sv-SE" sz="2400" dirty="0"/>
            </a:br>
            <a:endParaRPr lang="sv-SE" sz="2400" dirty="0"/>
          </a:p>
          <a:p>
            <a:pPr marL="342900" indent="-342900">
              <a:buFont typeface="Arial" panose="020B0604020202020204" pitchFamily="34" charset="0"/>
              <a:buChar char="•"/>
            </a:pPr>
            <a:r>
              <a:rPr lang="sv-SE" sz="2400" dirty="0"/>
              <a:t>Valfria tävlingsformer, dock ger lag/besättningsmoment extrapoäng</a:t>
            </a:r>
            <a:endParaRPr lang="en-US" sz="2400" dirty="0"/>
          </a:p>
        </p:txBody>
      </p:sp>
    </p:spTree>
    <p:extLst>
      <p:ext uri="{BB962C8B-B14F-4D97-AF65-F5344CB8AC3E}">
        <p14:creationId xmlns:p14="http://schemas.microsoft.com/office/powerpoint/2010/main" val="1270639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Hur ska SUC/JUC 2022 se ut?</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E8A9932-7E0D-4C96-9AD1-581FA0BD915E}"/>
              </a:ext>
            </a:extLst>
          </p:cNvPr>
          <p:cNvSpPr txBox="1"/>
          <p:nvPr/>
        </p:nvSpPr>
        <p:spPr>
          <a:xfrm>
            <a:off x="1572310" y="882047"/>
            <a:ext cx="9467995" cy="4893647"/>
          </a:xfrm>
          <a:prstGeom prst="rect">
            <a:avLst/>
          </a:prstGeom>
          <a:noFill/>
        </p:spPr>
        <p:txBody>
          <a:bodyPr wrap="square">
            <a:spAutoFit/>
          </a:bodyPr>
          <a:lstStyle/>
          <a:p>
            <a:r>
              <a:rPr lang="en-US" sz="2800" b="1" dirty="0"/>
              <a:t>SUC-JUC </a:t>
            </a:r>
            <a:r>
              <a:rPr lang="en-US" sz="2800" b="1" dirty="0" err="1"/>
              <a:t>klasser</a:t>
            </a:r>
            <a:r>
              <a:rPr lang="en-US" sz="2800" b="1" dirty="0"/>
              <a:t>:</a:t>
            </a:r>
            <a:br>
              <a:rPr lang="en-US" sz="2800" b="1" dirty="0"/>
            </a:br>
            <a:endParaRPr lang="en-US" sz="2400" b="1" dirty="0"/>
          </a:p>
          <a:p>
            <a:pPr marL="342900" indent="-342900">
              <a:buFont typeface="Arial" panose="020B0604020202020204" pitchFamily="34" charset="0"/>
              <a:buChar char="•"/>
            </a:pPr>
            <a:r>
              <a:rPr lang="sv-SE" sz="2000" dirty="0"/>
              <a:t>JUC 21 och SULC har haft få deltagare under flera år och de som deltagit har ofta gjort det utan vetskap om cupen och för att tävlingen varit regatta eller maraton-SM.</a:t>
            </a:r>
            <a:br>
              <a:rPr lang="sv-SE" sz="2000" dirty="0"/>
            </a:br>
            <a:endParaRPr lang="sv-SE" sz="2000" dirty="0"/>
          </a:p>
          <a:p>
            <a:pPr marL="342900" indent="-342900">
              <a:buFont typeface="Arial" panose="020B0604020202020204" pitchFamily="34" charset="0"/>
              <a:buChar char="•"/>
            </a:pPr>
            <a:r>
              <a:rPr lang="sv-SE" sz="2000" dirty="0"/>
              <a:t>Förslag att JUC 21 och SULC tas bort och ersätts av en helt öppen klass, SUC öppen klass</a:t>
            </a:r>
            <a:br>
              <a:rPr lang="sv-SE" sz="2000" dirty="0"/>
            </a:br>
            <a:endParaRPr lang="sv-SE" sz="2000" dirty="0"/>
          </a:p>
          <a:p>
            <a:pPr marL="342900" indent="-342900">
              <a:buFont typeface="Arial" panose="020B0604020202020204" pitchFamily="34" charset="0"/>
              <a:buChar char="•"/>
            </a:pPr>
            <a:r>
              <a:rPr lang="sv-SE" sz="2000" dirty="0"/>
              <a:t>Finns annars andra förslag för att skaka liv i dessa klasser?</a:t>
            </a:r>
            <a:br>
              <a:rPr lang="sv-SE" sz="2000" dirty="0"/>
            </a:br>
            <a:endParaRPr lang="sv-SE" sz="2000" dirty="0"/>
          </a:p>
          <a:p>
            <a:pPr marL="342900" indent="-342900">
              <a:buFont typeface="Arial" panose="020B0604020202020204" pitchFamily="34" charset="0"/>
              <a:buChar char="•"/>
            </a:pPr>
            <a:r>
              <a:rPr lang="sv-SE" sz="2000" dirty="0"/>
              <a:t>Intresset för para har tagit fart i kanotsverige, för att bereda fler tävlingstillfällen föreslås att en</a:t>
            </a:r>
            <a:br>
              <a:rPr lang="sv-SE" sz="2000" dirty="0"/>
            </a:br>
            <a:endParaRPr lang="sv-SE" sz="2000" dirty="0"/>
          </a:p>
          <a:p>
            <a:pPr marL="342900" indent="-342900">
              <a:buFont typeface="Arial" panose="020B0604020202020204" pitchFamily="34" charset="0"/>
              <a:buChar char="•"/>
            </a:pPr>
            <a:r>
              <a:rPr lang="sv-SE" sz="2000" dirty="0"/>
              <a:t>Paraklass införs på alla SUC-tävlingar, kan köras ihop med andra klasser vid få deltagare. Namn: SUC Para?, Para SUC? eller PUC?</a:t>
            </a:r>
          </a:p>
        </p:txBody>
      </p:sp>
    </p:spTree>
    <p:extLst>
      <p:ext uri="{BB962C8B-B14F-4D97-AF65-F5344CB8AC3E}">
        <p14:creationId xmlns:p14="http://schemas.microsoft.com/office/powerpoint/2010/main" val="136749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Hur ska SUC/JUC 2022 se ut?</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E8A9932-7E0D-4C96-9AD1-581FA0BD915E}"/>
              </a:ext>
            </a:extLst>
          </p:cNvPr>
          <p:cNvSpPr txBox="1"/>
          <p:nvPr/>
        </p:nvSpPr>
        <p:spPr>
          <a:xfrm>
            <a:off x="1572310" y="882047"/>
            <a:ext cx="9467995" cy="4955203"/>
          </a:xfrm>
          <a:prstGeom prst="rect">
            <a:avLst/>
          </a:prstGeom>
          <a:noFill/>
        </p:spPr>
        <p:txBody>
          <a:bodyPr wrap="square">
            <a:spAutoFit/>
          </a:bodyPr>
          <a:lstStyle/>
          <a:p>
            <a:r>
              <a:rPr lang="en-US" sz="2800" b="1" dirty="0" err="1"/>
              <a:t>Priser</a:t>
            </a:r>
            <a:r>
              <a:rPr lang="en-US" sz="2800" b="1" dirty="0"/>
              <a:t>:</a:t>
            </a:r>
            <a:br>
              <a:rPr lang="en-US" sz="2800" b="1" dirty="0"/>
            </a:br>
            <a:endParaRPr lang="sv-SE" sz="2400" dirty="0"/>
          </a:p>
          <a:p>
            <a:pPr marL="342900" indent="-342900">
              <a:buFont typeface="Arial" panose="020B0604020202020204" pitchFamily="34" charset="0"/>
              <a:buChar char="•"/>
            </a:pPr>
            <a:r>
              <a:rPr lang="sv-SE" sz="2400" dirty="0"/>
              <a:t>Priser är viktigt framförallt i de yngsta klasserna!</a:t>
            </a:r>
            <a:br>
              <a:rPr lang="sv-SE" sz="2400" dirty="0"/>
            </a:br>
            <a:endParaRPr lang="sv-SE" sz="2400" dirty="0"/>
          </a:p>
          <a:p>
            <a:pPr marL="342900" indent="-342900">
              <a:buFont typeface="Arial" panose="020B0604020202020204" pitchFamily="34" charset="0"/>
              <a:buChar char="•"/>
            </a:pPr>
            <a:r>
              <a:rPr lang="sv-SE" sz="2400" dirty="0"/>
              <a:t>Många arrangörer dras med dålig lönsamhet, priserna är en stor del av kostnaderna för en tävling.</a:t>
            </a:r>
            <a:br>
              <a:rPr lang="sv-SE" sz="2400" dirty="0"/>
            </a:br>
            <a:endParaRPr lang="sv-SE" sz="2400" dirty="0"/>
          </a:p>
          <a:p>
            <a:pPr marL="342900" indent="-342900">
              <a:buFont typeface="Arial" panose="020B0604020202020204" pitchFamily="34" charset="0"/>
              <a:buChar char="•"/>
            </a:pPr>
            <a:r>
              <a:rPr lang="sv-SE" sz="2400" dirty="0"/>
              <a:t>I SUC har arrangören betalt en SUC-avgift som dels ska täcka den egna tävlingens SUC-medaljer samt de gemensamma priserna för totalen som delas ut i SUC-finalen. Totalt kostar SUC/JUC ca 50.000:-/år i priser vilket är ca 25-30:- per start (När-SUC exkluderat).Finns annars andra förslag för att skaka liv i dessa klasser?</a:t>
            </a:r>
            <a:br>
              <a:rPr lang="sv-SE" sz="2400" dirty="0"/>
            </a:br>
            <a:endParaRPr lang="sv-SE" sz="2400" dirty="0"/>
          </a:p>
        </p:txBody>
      </p:sp>
    </p:spTree>
    <p:extLst>
      <p:ext uri="{BB962C8B-B14F-4D97-AF65-F5344CB8AC3E}">
        <p14:creationId xmlns:p14="http://schemas.microsoft.com/office/powerpoint/2010/main" val="789472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Hur ska SUC/JUC 2022 se ut?</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E8A9932-7E0D-4C96-9AD1-581FA0BD915E}"/>
              </a:ext>
            </a:extLst>
          </p:cNvPr>
          <p:cNvSpPr txBox="1"/>
          <p:nvPr/>
        </p:nvSpPr>
        <p:spPr>
          <a:xfrm>
            <a:off x="1572310" y="882047"/>
            <a:ext cx="9467995" cy="4585871"/>
          </a:xfrm>
          <a:prstGeom prst="rect">
            <a:avLst/>
          </a:prstGeom>
          <a:noFill/>
        </p:spPr>
        <p:txBody>
          <a:bodyPr wrap="square">
            <a:spAutoFit/>
          </a:bodyPr>
          <a:lstStyle/>
          <a:p>
            <a:r>
              <a:rPr lang="en-US" sz="2800" b="1" dirty="0" err="1"/>
              <a:t>Priser</a:t>
            </a:r>
            <a:r>
              <a:rPr lang="en-US" sz="2800" b="1" dirty="0"/>
              <a:t> forts.:</a:t>
            </a:r>
            <a:br>
              <a:rPr lang="en-US" sz="2800" b="1" dirty="0"/>
            </a:br>
            <a:endParaRPr lang="sv-SE" sz="2400" dirty="0"/>
          </a:p>
          <a:p>
            <a:pPr marL="342900" indent="-342900">
              <a:buFont typeface="Arial" panose="020B0604020202020204" pitchFamily="34" charset="0"/>
              <a:buChar char="•"/>
            </a:pPr>
            <a:r>
              <a:rPr lang="sv-SE" sz="2400" dirty="0"/>
              <a:t>SUC-avgiften bör baseras på antal deltagare och tävlingsdagar, under 2021 gjordes en viss åtskillnad men kanske ska vi införa mer tydliga avgifter baserat på deltagarantal (vi har ett spann på 30-160 deltagare)?</a:t>
            </a:r>
            <a:br>
              <a:rPr lang="sv-SE" sz="2400" dirty="0"/>
            </a:br>
            <a:endParaRPr lang="sv-SE" sz="2400" dirty="0"/>
          </a:p>
          <a:p>
            <a:pPr marL="342900" indent="-342900">
              <a:buFont typeface="Arial" panose="020B0604020202020204" pitchFamily="34" charset="0"/>
              <a:buChar char="•"/>
            </a:pPr>
            <a:r>
              <a:rPr lang="sv-SE" sz="2400" dirty="0"/>
              <a:t>Flera tävlingar testade under 2021 att enbart dela ut en deltagarmedalj per tävlingsdag istället för en per distans. Hur har detta mottagits? Komplettera med sponsrade priser? En SUC-medalj kostar ca20-25:-.</a:t>
            </a:r>
            <a:br>
              <a:rPr lang="sv-SE" sz="2400" dirty="0"/>
            </a:br>
            <a:endParaRPr lang="sv-SE" sz="2400" dirty="0"/>
          </a:p>
          <a:p>
            <a:pPr marL="342900" indent="-342900">
              <a:buFont typeface="Arial" panose="020B0604020202020204" pitchFamily="34" charset="0"/>
              <a:buChar char="•"/>
            </a:pPr>
            <a:r>
              <a:rPr lang="sv-SE" sz="2400" dirty="0"/>
              <a:t>Kan penningpriserna i JUC 18/21 tas bort, en kostnad på 8800.-/år. Tillför de något?</a:t>
            </a:r>
            <a:endParaRPr lang="en-US" sz="2400" dirty="0"/>
          </a:p>
        </p:txBody>
      </p:sp>
    </p:spTree>
    <p:extLst>
      <p:ext uri="{BB962C8B-B14F-4D97-AF65-F5344CB8AC3E}">
        <p14:creationId xmlns:p14="http://schemas.microsoft.com/office/powerpoint/2010/main" val="3494733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Hur ska SUC/JUC 2022 se ut?</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E8A9932-7E0D-4C96-9AD1-581FA0BD915E}"/>
              </a:ext>
            </a:extLst>
          </p:cNvPr>
          <p:cNvSpPr txBox="1"/>
          <p:nvPr/>
        </p:nvSpPr>
        <p:spPr>
          <a:xfrm>
            <a:off x="1572310" y="882047"/>
            <a:ext cx="9467995" cy="4278094"/>
          </a:xfrm>
          <a:prstGeom prst="rect">
            <a:avLst/>
          </a:prstGeom>
          <a:noFill/>
        </p:spPr>
        <p:txBody>
          <a:bodyPr wrap="square">
            <a:spAutoFit/>
          </a:bodyPr>
          <a:lstStyle/>
          <a:p>
            <a:r>
              <a:rPr lang="en-US" sz="2800" b="1" dirty="0" err="1"/>
              <a:t>Poängberäkning</a:t>
            </a:r>
            <a:r>
              <a:rPr lang="en-US" sz="2800" b="1" dirty="0"/>
              <a:t>:</a:t>
            </a:r>
            <a:br>
              <a:rPr lang="en-US" sz="2800" b="1" dirty="0"/>
            </a:br>
            <a:endParaRPr lang="en-US" sz="2800" b="1" dirty="0"/>
          </a:p>
          <a:p>
            <a:pPr marL="457200" indent="-457200">
              <a:buFont typeface="Arial" panose="020B0604020202020204" pitchFamily="34" charset="0"/>
              <a:buChar char="•"/>
            </a:pPr>
            <a:r>
              <a:rPr lang="sv-SE" sz="2400" dirty="0"/>
              <a:t>Under 2021 testades ett poängsystem som premierade deltagande framför prestation. From 13år 1:a=4p,2:a=3p,3:a=2p övriga 1p. Yngre klasser enbart deltagande och ingen totalcup.</a:t>
            </a:r>
            <a:br>
              <a:rPr lang="sv-SE" sz="2400" dirty="0"/>
            </a:br>
            <a:endParaRPr lang="sv-SE" sz="2400" dirty="0"/>
          </a:p>
          <a:p>
            <a:pPr marL="457200" indent="-457200">
              <a:buFont typeface="Arial" panose="020B0604020202020204" pitchFamily="34" charset="0"/>
              <a:buChar char="•"/>
            </a:pPr>
            <a:r>
              <a:rPr lang="sv-SE" sz="2400" dirty="0"/>
              <a:t>Istället för distanspoäng räknades poäng per tävling dvs distanserna under en helg slogs ihop till en totalpoäng för tävlingen. Tidigare har varje distans specats och räknats för sig.</a:t>
            </a:r>
            <a:br>
              <a:rPr lang="sv-SE" sz="2400" dirty="0"/>
            </a:br>
            <a:endParaRPr lang="sv-SE" sz="2400" dirty="0"/>
          </a:p>
          <a:p>
            <a:pPr marL="457200" indent="-457200">
              <a:buFont typeface="Arial" panose="020B0604020202020204" pitchFamily="34" charset="0"/>
              <a:buChar char="•"/>
            </a:pPr>
            <a:r>
              <a:rPr lang="sv-SE" sz="2400" dirty="0"/>
              <a:t>Reflektion på detta, vad var bra / dåligt?</a:t>
            </a:r>
          </a:p>
        </p:txBody>
      </p:sp>
    </p:spTree>
    <p:extLst>
      <p:ext uri="{BB962C8B-B14F-4D97-AF65-F5344CB8AC3E}">
        <p14:creationId xmlns:p14="http://schemas.microsoft.com/office/powerpoint/2010/main" val="4133155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Hur ska SUC/JUC 2022 se ut?</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E8A9932-7E0D-4C96-9AD1-581FA0BD915E}"/>
              </a:ext>
            </a:extLst>
          </p:cNvPr>
          <p:cNvSpPr txBox="1"/>
          <p:nvPr/>
        </p:nvSpPr>
        <p:spPr>
          <a:xfrm>
            <a:off x="1572310" y="882047"/>
            <a:ext cx="9467995" cy="2431435"/>
          </a:xfrm>
          <a:prstGeom prst="rect">
            <a:avLst/>
          </a:prstGeom>
          <a:noFill/>
        </p:spPr>
        <p:txBody>
          <a:bodyPr wrap="square">
            <a:spAutoFit/>
          </a:bodyPr>
          <a:lstStyle/>
          <a:p>
            <a:r>
              <a:rPr lang="en-US" sz="2800" b="1" dirty="0" err="1"/>
              <a:t>Tävlingsformer</a:t>
            </a:r>
            <a:r>
              <a:rPr lang="en-US" sz="2800" b="1" dirty="0"/>
              <a:t>:</a:t>
            </a:r>
            <a:br>
              <a:rPr lang="en-US" sz="2800" b="1" dirty="0"/>
            </a:br>
            <a:endParaRPr lang="en-US" sz="2800" b="1" dirty="0"/>
          </a:p>
          <a:p>
            <a:pPr marL="457200" indent="-457200">
              <a:buFont typeface="Arial" panose="020B0604020202020204" pitchFamily="34" charset="0"/>
              <a:buChar char="•"/>
            </a:pPr>
            <a:r>
              <a:rPr lang="sv-SE" sz="2400" dirty="0"/>
              <a:t>Anpassa tävlingsformer och tävlingar efter platsen och ålder, testa nya moment. Ffa När-SUC är gränslöst.</a:t>
            </a:r>
            <a:br>
              <a:rPr lang="sv-SE" sz="2400" dirty="0"/>
            </a:br>
            <a:endParaRPr lang="sv-SE" sz="2400" dirty="0"/>
          </a:p>
          <a:p>
            <a:pPr marL="457200" indent="-457200">
              <a:buFont typeface="Arial" panose="020B0604020202020204" pitchFamily="34" charset="0"/>
              <a:buChar char="•"/>
            </a:pPr>
            <a:r>
              <a:rPr lang="sv-SE" sz="2400" dirty="0"/>
              <a:t>Mer besättning och mer lopp med längre distanser.</a:t>
            </a:r>
          </a:p>
        </p:txBody>
      </p:sp>
    </p:spTree>
    <p:extLst>
      <p:ext uri="{BB962C8B-B14F-4D97-AF65-F5344CB8AC3E}">
        <p14:creationId xmlns:p14="http://schemas.microsoft.com/office/powerpoint/2010/main" val="820393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Hur ska SUC/JUC 2022 se ut?</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E8A9932-7E0D-4C96-9AD1-581FA0BD915E}"/>
              </a:ext>
            </a:extLst>
          </p:cNvPr>
          <p:cNvSpPr txBox="1"/>
          <p:nvPr/>
        </p:nvSpPr>
        <p:spPr>
          <a:xfrm>
            <a:off x="1572310" y="882047"/>
            <a:ext cx="9467995" cy="3170099"/>
          </a:xfrm>
          <a:prstGeom prst="rect">
            <a:avLst/>
          </a:prstGeom>
          <a:noFill/>
        </p:spPr>
        <p:txBody>
          <a:bodyPr wrap="square">
            <a:spAutoFit/>
          </a:bodyPr>
          <a:lstStyle/>
          <a:p>
            <a:r>
              <a:rPr lang="en-US" sz="2800" b="1" dirty="0" err="1"/>
              <a:t>Vad</a:t>
            </a:r>
            <a:r>
              <a:rPr lang="en-US" sz="2800" b="1" dirty="0"/>
              <a:t> </a:t>
            </a:r>
            <a:r>
              <a:rPr lang="en-US" sz="2800" b="1" dirty="0" err="1"/>
              <a:t>har</a:t>
            </a:r>
            <a:r>
              <a:rPr lang="en-US" sz="2800" b="1" dirty="0"/>
              <a:t> vi </a:t>
            </a:r>
            <a:r>
              <a:rPr lang="en-US" sz="2800" b="1" dirty="0" err="1"/>
              <a:t>missat</a:t>
            </a:r>
            <a:r>
              <a:rPr lang="en-US" sz="2800" b="1" dirty="0"/>
              <a:t>?:</a:t>
            </a:r>
            <a:br>
              <a:rPr lang="en-US" sz="2800" b="1" dirty="0"/>
            </a:br>
            <a:endParaRPr lang="en-US" sz="2800" b="1" dirty="0"/>
          </a:p>
          <a:p>
            <a:pPr marL="457200" indent="-457200">
              <a:buFont typeface="Arial" panose="020B0604020202020204" pitchFamily="34" charset="0"/>
              <a:buChar char="•"/>
            </a:pPr>
            <a:r>
              <a:rPr lang="sv-SE" sz="2400" dirty="0"/>
              <a:t>SUC-gruppen beslutar under våren i ovanstående frågor och hur SUC ska se ut 2022.</a:t>
            </a:r>
            <a:br>
              <a:rPr lang="sv-SE" sz="2400" dirty="0"/>
            </a:br>
            <a:r>
              <a:rPr lang="sv-SE" sz="2400" dirty="0"/>
              <a:t>SUC-gruppen består av SUC-arrangörerna plus engagerande kanothjärtan, vill du vara med?</a:t>
            </a:r>
            <a:br>
              <a:rPr lang="sv-SE" sz="2400" dirty="0"/>
            </a:br>
            <a:endParaRPr lang="sv-SE" sz="2400" dirty="0"/>
          </a:p>
          <a:p>
            <a:pPr marL="457200" indent="-457200">
              <a:buFont typeface="Arial" panose="020B0604020202020204" pitchFamily="34" charset="0"/>
              <a:buChar char="•"/>
            </a:pPr>
            <a:r>
              <a:rPr lang="sv-SE" sz="2400" dirty="0"/>
              <a:t>Hör av dig till Johan Nilsson, </a:t>
            </a:r>
            <a:r>
              <a:rPr lang="en-US" sz="2400" b="0" i="0" u="none" strike="noStrike" dirty="0">
                <a:solidFill>
                  <a:srgbClr val="3C4043"/>
                </a:solidFill>
                <a:effectLst/>
                <a:latin typeface="Roboto" panose="02000000000000000000" pitchFamily="2" charset="0"/>
                <a:hlinkClick r:id="rId4"/>
              </a:rPr>
              <a:t>johan.nilsson@kanot.com</a:t>
            </a:r>
            <a:endParaRPr lang="sv-SE" sz="2400" dirty="0"/>
          </a:p>
        </p:txBody>
      </p:sp>
    </p:spTree>
    <p:extLst>
      <p:ext uri="{BB962C8B-B14F-4D97-AF65-F5344CB8AC3E}">
        <p14:creationId xmlns:p14="http://schemas.microsoft.com/office/powerpoint/2010/main" val="3496641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20588" y="223663"/>
            <a:ext cx="9833212" cy="104928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Motioner och Propositioner som berör Slätvatten</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F5F275E-5295-4BB5-8283-409B08F5893C}"/>
              </a:ext>
            </a:extLst>
          </p:cNvPr>
          <p:cNvSpPr txBox="1"/>
          <p:nvPr/>
        </p:nvSpPr>
        <p:spPr>
          <a:xfrm>
            <a:off x="1520588" y="1221941"/>
            <a:ext cx="9949362" cy="5539978"/>
          </a:xfrm>
          <a:prstGeom prst="rect">
            <a:avLst/>
          </a:prstGeom>
          <a:noFill/>
        </p:spPr>
        <p:txBody>
          <a:bodyPr wrap="square">
            <a:spAutoFit/>
          </a:bodyPr>
          <a:lstStyle/>
          <a:p>
            <a:r>
              <a:rPr lang="en-US" sz="2400" b="1" dirty="0"/>
              <a:t>Motion </a:t>
            </a:r>
            <a:r>
              <a:rPr lang="en-US" sz="2400" b="1" dirty="0" err="1"/>
              <a:t>gällande</a:t>
            </a:r>
            <a:r>
              <a:rPr lang="en-US" sz="2400" b="1" dirty="0"/>
              <a:t> </a:t>
            </a:r>
            <a:r>
              <a:rPr lang="en-US" sz="2400" b="1" dirty="0" err="1"/>
              <a:t>anmälningsavgifter</a:t>
            </a:r>
            <a:r>
              <a:rPr lang="en-US" sz="2400" b="1" dirty="0"/>
              <a:t> </a:t>
            </a:r>
            <a:r>
              <a:rPr lang="en-US" sz="2400" b="1" dirty="0" err="1"/>
              <a:t>för</a:t>
            </a:r>
            <a:r>
              <a:rPr lang="en-US" sz="2400" b="1" dirty="0"/>
              <a:t> </a:t>
            </a:r>
            <a:r>
              <a:rPr lang="en-US" sz="2400" b="1" dirty="0" err="1"/>
              <a:t>Sprinttävlingar</a:t>
            </a:r>
            <a:r>
              <a:rPr lang="en-US" sz="2400" b="1" dirty="0"/>
              <a:t> </a:t>
            </a:r>
            <a:r>
              <a:rPr lang="en-US" sz="2400" b="1" dirty="0" err="1"/>
              <a:t>i</a:t>
            </a:r>
            <a:r>
              <a:rPr lang="en-US" sz="2400" b="1" dirty="0"/>
              <a:t> </a:t>
            </a:r>
            <a:r>
              <a:rPr lang="en-US" sz="2400" b="1" dirty="0" err="1"/>
              <a:t>besättning</a:t>
            </a:r>
            <a:br>
              <a:rPr lang="en-US" sz="2400" b="1" dirty="0"/>
            </a:br>
            <a:r>
              <a:rPr lang="en-US" sz="2400" b="1" dirty="0"/>
              <a:t>(Motion Nr. 4)</a:t>
            </a:r>
          </a:p>
          <a:p>
            <a:r>
              <a:rPr lang="en-US" dirty="0"/>
              <a:t>I </a:t>
            </a:r>
            <a:r>
              <a:rPr lang="en-US" dirty="0" err="1"/>
              <a:t>denna</a:t>
            </a:r>
            <a:r>
              <a:rPr lang="en-US" dirty="0"/>
              <a:t> motion </a:t>
            </a:r>
            <a:r>
              <a:rPr lang="en-US" dirty="0" err="1"/>
              <a:t>gäller</a:t>
            </a:r>
            <a:r>
              <a:rPr lang="en-US" dirty="0"/>
              <a:t> det </a:t>
            </a:r>
            <a:r>
              <a:rPr lang="en-US" dirty="0" err="1"/>
              <a:t>hålla</a:t>
            </a:r>
            <a:r>
              <a:rPr lang="en-US" dirty="0"/>
              <a:t> </a:t>
            </a:r>
            <a:r>
              <a:rPr lang="en-US" dirty="0" err="1"/>
              <a:t>tre</a:t>
            </a:r>
            <a:r>
              <a:rPr lang="en-US" dirty="0"/>
              <a:t> </a:t>
            </a:r>
            <a:r>
              <a:rPr lang="en-US" dirty="0" err="1"/>
              <a:t>tankar</a:t>
            </a:r>
            <a:r>
              <a:rPr lang="en-US" dirty="0"/>
              <a:t> </a:t>
            </a:r>
            <a:r>
              <a:rPr lang="en-US" dirty="0" err="1"/>
              <a:t>i</a:t>
            </a:r>
            <a:r>
              <a:rPr lang="en-US" dirty="0"/>
              <a:t> </a:t>
            </a:r>
            <a:r>
              <a:rPr lang="en-US" dirty="0" err="1"/>
              <a:t>huvudet</a:t>
            </a:r>
            <a:r>
              <a:rPr lang="en-US" dirty="0"/>
              <a:t> </a:t>
            </a:r>
            <a:r>
              <a:rPr lang="en-US" dirty="0" err="1"/>
              <a:t>samtidigt</a:t>
            </a:r>
            <a:r>
              <a:rPr lang="en-US" dirty="0"/>
              <a:t>:</a:t>
            </a:r>
          </a:p>
          <a:p>
            <a:r>
              <a:rPr lang="en-US" dirty="0"/>
              <a:t>1. </a:t>
            </a:r>
            <a:r>
              <a:rPr lang="en-US" dirty="0" err="1"/>
              <a:t>Priset</a:t>
            </a:r>
            <a:r>
              <a:rPr lang="en-US" dirty="0"/>
              <a:t> per </a:t>
            </a:r>
            <a:r>
              <a:rPr lang="en-US" dirty="0" err="1"/>
              <a:t>kanotist</a:t>
            </a:r>
            <a:r>
              <a:rPr lang="en-US" dirty="0"/>
              <a:t> </a:t>
            </a:r>
            <a:r>
              <a:rPr lang="en-US" dirty="0" err="1"/>
              <a:t>och</a:t>
            </a:r>
            <a:r>
              <a:rPr lang="en-US" dirty="0"/>
              <a:t> </a:t>
            </a:r>
            <a:br>
              <a:rPr lang="en-US" dirty="0"/>
            </a:br>
            <a:r>
              <a:rPr lang="en-US" dirty="0"/>
              <a:t>2. </a:t>
            </a:r>
            <a:r>
              <a:rPr lang="en-US" dirty="0" err="1"/>
              <a:t>samma</a:t>
            </a:r>
            <a:r>
              <a:rPr lang="en-US" dirty="0"/>
              <a:t> </a:t>
            </a:r>
            <a:r>
              <a:rPr lang="en-US" dirty="0" err="1"/>
              <a:t>antal</a:t>
            </a:r>
            <a:r>
              <a:rPr lang="en-US" dirty="0"/>
              <a:t> </a:t>
            </a:r>
            <a:r>
              <a:rPr lang="en-US" dirty="0" err="1"/>
              <a:t>lopp</a:t>
            </a:r>
            <a:r>
              <a:rPr lang="en-US" dirty="0"/>
              <a:t> ska </a:t>
            </a:r>
            <a:r>
              <a:rPr lang="en-US" dirty="0" err="1"/>
              <a:t>paddlas</a:t>
            </a:r>
            <a:r>
              <a:rPr lang="en-US" dirty="0"/>
              <a:t>, men </a:t>
            </a:r>
            <a:r>
              <a:rPr lang="en-US" dirty="0" err="1"/>
              <a:t>minst</a:t>
            </a:r>
            <a:r>
              <a:rPr lang="en-US" dirty="0"/>
              <a:t> 2 av 4 </a:t>
            </a:r>
            <a:r>
              <a:rPr lang="en-US" dirty="0" err="1"/>
              <a:t>lopp</a:t>
            </a:r>
            <a:r>
              <a:rPr lang="en-US" dirty="0"/>
              <a:t> </a:t>
            </a:r>
            <a:r>
              <a:rPr lang="en-US" dirty="0" err="1"/>
              <a:t>på</a:t>
            </a:r>
            <a:r>
              <a:rPr lang="en-US" dirty="0"/>
              <a:t> </a:t>
            </a:r>
            <a:r>
              <a:rPr lang="en-US" dirty="0" err="1"/>
              <a:t>en</a:t>
            </a:r>
            <a:r>
              <a:rPr lang="en-US" dirty="0"/>
              <a:t> regatta ska </a:t>
            </a:r>
            <a:r>
              <a:rPr lang="en-US" dirty="0" err="1"/>
              <a:t>vara</a:t>
            </a:r>
            <a:endParaRPr lang="en-US" dirty="0"/>
          </a:p>
          <a:p>
            <a:r>
              <a:rPr lang="en-US" dirty="0" err="1"/>
              <a:t>besättningslopp</a:t>
            </a:r>
            <a:r>
              <a:rPr lang="en-US" dirty="0"/>
              <a:t>.</a:t>
            </a:r>
            <a:br>
              <a:rPr lang="en-US" dirty="0"/>
            </a:br>
            <a:r>
              <a:rPr lang="en-US" dirty="0"/>
              <a:t>3. Det </a:t>
            </a:r>
            <a:r>
              <a:rPr lang="en-US" dirty="0" err="1"/>
              <a:t>är</a:t>
            </a:r>
            <a:r>
              <a:rPr lang="en-US" dirty="0"/>
              <a:t> </a:t>
            </a:r>
            <a:r>
              <a:rPr lang="en-US" dirty="0" err="1"/>
              <a:t>nollsummespel</a:t>
            </a:r>
            <a:r>
              <a:rPr lang="en-US" dirty="0"/>
              <a:t> med </a:t>
            </a:r>
            <a:r>
              <a:rPr lang="en-US" dirty="0" err="1"/>
              <a:t>antalet</a:t>
            </a:r>
            <a:r>
              <a:rPr lang="en-US" dirty="0"/>
              <a:t> </a:t>
            </a:r>
            <a:r>
              <a:rPr lang="en-US" dirty="0" err="1"/>
              <a:t>lopp</a:t>
            </a:r>
            <a:r>
              <a:rPr lang="en-US" dirty="0"/>
              <a:t> </a:t>
            </a:r>
            <a:r>
              <a:rPr lang="en-US" dirty="0" err="1"/>
              <a:t>och</a:t>
            </a:r>
            <a:r>
              <a:rPr lang="en-US" dirty="0"/>
              <a:t> 4 k1 </a:t>
            </a:r>
            <a:r>
              <a:rPr lang="en-US" dirty="0" err="1"/>
              <a:t>lopp</a:t>
            </a:r>
            <a:r>
              <a:rPr lang="en-US" dirty="0"/>
              <a:t> </a:t>
            </a:r>
            <a:r>
              <a:rPr lang="en-US" dirty="0" err="1"/>
              <a:t>blir</a:t>
            </a:r>
            <a:r>
              <a:rPr lang="en-US" dirty="0"/>
              <a:t> nu 2</a:t>
            </a:r>
          </a:p>
          <a:p>
            <a:r>
              <a:rPr lang="en-US" dirty="0" err="1"/>
              <a:t>besättning</a:t>
            </a:r>
            <a:r>
              <a:rPr lang="en-US" dirty="0"/>
              <a:t> </a:t>
            </a:r>
            <a:r>
              <a:rPr lang="en-US" dirty="0" err="1"/>
              <a:t>och</a:t>
            </a:r>
            <a:r>
              <a:rPr lang="en-US" dirty="0"/>
              <a:t> 2 K1.</a:t>
            </a:r>
          </a:p>
          <a:p>
            <a:r>
              <a:rPr lang="en-US" dirty="0" err="1"/>
              <a:t>Slättvattens</a:t>
            </a:r>
            <a:r>
              <a:rPr lang="en-US" dirty="0"/>
              <a:t> </a:t>
            </a:r>
            <a:r>
              <a:rPr lang="en-US" dirty="0" err="1"/>
              <a:t>Breddkommitté</a:t>
            </a:r>
            <a:r>
              <a:rPr lang="en-US" dirty="0"/>
              <a:t> </a:t>
            </a:r>
            <a:r>
              <a:rPr lang="en-US" dirty="0" err="1"/>
              <a:t>vill</a:t>
            </a:r>
            <a:r>
              <a:rPr lang="en-US" dirty="0"/>
              <a:t> </a:t>
            </a:r>
            <a:r>
              <a:rPr lang="en-US" dirty="0" err="1"/>
              <a:t>att</a:t>
            </a:r>
            <a:r>
              <a:rPr lang="en-US" dirty="0"/>
              <a:t> </a:t>
            </a:r>
            <a:r>
              <a:rPr lang="en-US" dirty="0" err="1"/>
              <a:t>i</a:t>
            </a:r>
            <a:r>
              <a:rPr lang="en-US" dirty="0"/>
              <a:t> </a:t>
            </a:r>
            <a:r>
              <a:rPr lang="en-US" dirty="0" err="1"/>
              <a:t>framtiden</a:t>
            </a:r>
            <a:r>
              <a:rPr lang="en-US" dirty="0"/>
              <a:t> </a:t>
            </a:r>
            <a:r>
              <a:rPr lang="en-US" dirty="0" err="1"/>
              <a:t>att</a:t>
            </a:r>
            <a:r>
              <a:rPr lang="en-US" dirty="0"/>
              <a:t> </a:t>
            </a:r>
            <a:r>
              <a:rPr lang="en-US" dirty="0" err="1"/>
              <a:t>ungefär</a:t>
            </a:r>
            <a:r>
              <a:rPr lang="en-US" dirty="0"/>
              <a:t> </a:t>
            </a:r>
            <a:r>
              <a:rPr lang="en-US" dirty="0" err="1"/>
              <a:t>hälften</a:t>
            </a:r>
            <a:r>
              <a:rPr lang="en-US" dirty="0"/>
              <a:t> av </a:t>
            </a:r>
            <a:r>
              <a:rPr lang="en-US" dirty="0" err="1"/>
              <a:t>alla</a:t>
            </a:r>
            <a:r>
              <a:rPr lang="en-US" dirty="0"/>
              <a:t> </a:t>
            </a:r>
            <a:r>
              <a:rPr lang="en-US" dirty="0" err="1"/>
              <a:t>lopp</a:t>
            </a:r>
            <a:r>
              <a:rPr lang="en-US" dirty="0"/>
              <a:t> ska </a:t>
            </a:r>
            <a:r>
              <a:rPr lang="en-US" dirty="0" err="1"/>
              <a:t>vara</a:t>
            </a:r>
            <a:endParaRPr lang="en-US" dirty="0"/>
          </a:p>
          <a:p>
            <a:r>
              <a:rPr lang="en-US" dirty="0" err="1"/>
              <a:t>besättningslopp</a:t>
            </a:r>
            <a:r>
              <a:rPr lang="en-US" dirty="0"/>
              <a:t> </a:t>
            </a:r>
            <a:r>
              <a:rPr lang="en-US" dirty="0" err="1"/>
              <a:t>och</a:t>
            </a:r>
            <a:r>
              <a:rPr lang="en-US" dirty="0"/>
              <a:t> </a:t>
            </a:r>
            <a:r>
              <a:rPr lang="en-US" dirty="0" err="1"/>
              <a:t>öka</a:t>
            </a:r>
            <a:r>
              <a:rPr lang="en-US" dirty="0"/>
              <a:t> </a:t>
            </a:r>
            <a:r>
              <a:rPr lang="en-US" dirty="0" err="1"/>
              <a:t>antal</a:t>
            </a:r>
            <a:r>
              <a:rPr lang="en-US" dirty="0"/>
              <a:t> </a:t>
            </a:r>
            <a:r>
              <a:rPr lang="en-US" dirty="0" err="1"/>
              <a:t>besättningslopp</a:t>
            </a:r>
            <a:r>
              <a:rPr lang="en-US" dirty="0"/>
              <a:t> (K2/K4) </a:t>
            </a:r>
            <a:r>
              <a:rPr lang="en-US" dirty="0" err="1"/>
              <a:t>och</a:t>
            </a:r>
            <a:r>
              <a:rPr lang="en-US" dirty="0"/>
              <a:t> jag </a:t>
            </a:r>
            <a:r>
              <a:rPr lang="en-US" dirty="0" err="1"/>
              <a:t>tycker</a:t>
            </a:r>
            <a:r>
              <a:rPr lang="en-US" dirty="0"/>
              <a:t> det </a:t>
            </a:r>
            <a:r>
              <a:rPr lang="en-US" dirty="0" err="1"/>
              <a:t>är</a:t>
            </a:r>
            <a:r>
              <a:rPr lang="en-US" dirty="0"/>
              <a:t> </a:t>
            </a:r>
            <a:r>
              <a:rPr lang="en-US" dirty="0" err="1"/>
              <a:t>helt</a:t>
            </a:r>
            <a:r>
              <a:rPr lang="en-US" dirty="0"/>
              <a:t> </a:t>
            </a:r>
            <a:r>
              <a:rPr lang="en-US" dirty="0" err="1"/>
              <a:t>rätt</a:t>
            </a:r>
            <a:r>
              <a:rPr lang="en-US" dirty="0"/>
              <a:t> </a:t>
            </a:r>
            <a:r>
              <a:rPr lang="en-US" dirty="0" err="1"/>
              <a:t>då</a:t>
            </a:r>
            <a:r>
              <a:rPr lang="en-US" dirty="0"/>
              <a:t> jag</a:t>
            </a:r>
          </a:p>
          <a:p>
            <a:r>
              <a:rPr lang="en-US" dirty="0" err="1"/>
              <a:t>själv</a:t>
            </a:r>
            <a:r>
              <a:rPr lang="en-US" dirty="0"/>
              <a:t> </a:t>
            </a:r>
            <a:r>
              <a:rPr lang="en-US" dirty="0" err="1"/>
              <a:t>tycker</a:t>
            </a:r>
            <a:r>
              <a:rPr lang="en-US" dirty="0"/>
              <a:t> </a:t>
            </a:r>
            <a:r>
              <a:rPr lang="en-US" dirty="0" err="1"/>
              <a:t>att</a:t>
            </a:r>
            <a:r>
              <a:rPr lang="en-US" dirty="0"/>
              <a:t> </a:t>
            </a:r>
            <a:r>
              <a:rPr lang="en-US" dirty="0" err="1"/>
              <a:t>Kanot</a:t>
            </a:r>
            <a:r>
              <a:rPr lang="en-US" dirty="0"/>
              <a:t> </a:t>
            </a:r>
            <a:r>
              <a:rPr lang="en-US" dirty="0" err="1"/>
              <a:t>är</a:t>
            </a:r>
            <a:r>
              <a:rPr lang="en-US" dirty="0"/>
              <a:t> </a:t>
            </a:r>
            <a:r>
              <a:rPr lang="en-US" dirty="0" err="1"/>
              <a:t>en</a:t>
            </a:r>
            <a:r>
              <a:rPr lang="en-US" dirty="0"/>
              <a:t> </a:t>
            </a:r>
            <a:r>
              <a:rPr lang="en-US" dirty="0" err="1"/>
              <a:t>lagsport</a:t>
            </a:r>
            <a:r>
              <a:rPr lang="en-US" dirty="0"/>
              <a:t> </a:t>
            </a:r>
            <a:r>
              <a:rPr lang="en-US" dirty="0" err="1"/>
              <a:t>då</a:t>
            </a:r>
            <a:r>
              <a:rPr lang="en-US" dirty="0"/>
              <a:t> </a:t>
            </a:r>
            <a:r>
              <a:rPr lang="en-US" dirty="0" err="1"/>
              <a:t>både</a:t>
            </a:r>
            <a:r>
              <a:rPr lang="en-US" dirty="0"/>
              <a:t> Sprint SM </a:t>
            </a:r>
            <a:r>
              <a:rPr lang="en-US" dirty="0" err="1"/>
              <a:t>och</a:t>
            </a:r>
            <a:r>
              <a:rPr lang="en-US" dirty="0"/>
              <a:t> </a:t>
            </a:r>
            <a:r>
              <a:rPr lang="en-US" dirty="0" err="1"/>
              <a:t>på</a:t>
            </a:r>
            <a:r>
              <a:rPr lang="en-US" dirty="0"/>
              <a:t> </a:t>
            </a:r>
            <a:r>
              <a:rPr lang="en-US" dirty="0" err="1"/>
              <a:t>alla</a:t>
            </a:r>
            <a:r>
              <a:rPr lang="en-US" dirty="0"/>
              <a:t> </a:t>
            </a:r>
            <a:r>
              <a:rPr lang="en-US" dirty="0" err="1"/>
              <a:t>internationella</a:t>
            </a:r>
            <a:r>
              <a:rPr lang="en-US" dirty="0"/>
              <a:t> </a:t>
            </a:r>
            <a:r>
              <a:rPr lang="en-US" dirty="0" err="1"/>
              <a:t>mästerskap</a:t>
            </a:r>
            <a:endParaRPr lang="en-US" dirty="0"/>
          </a:p>
          <a:p>
            <a:r>
              <a:rPr lang="en-US" dirty="0" err="1"/>
              <a:t>är</a:t>
            </a:r>
            <a:r>
              <a:rPr lang="en-US" dirty="0"/>
              <a:t> det </a:t>
            </a:r>
            <a:r>
              <a:rPr lang="en-US" dirty="0" err="1"/>
              <a:t>alltid</a:t>
            </a:r>
            <a:r>
              <a:rPr lang="en-US" dirty="0"/>
              <a:t> </a:t>
            </a:r>
            <a:r>
              <a:rPr lang="en-US" dirty="0" err="1"/>
              <a:t>många</a:t>
            </a:r>
            <a:r>
              <a:rPr lang="en-US" dirty="0"/>
              <a:t> </a:t>
            </a:r>
            <a:r>
              <a:rPr lang="en-US" dirty="0" err="1"/>
              <a:t>fler</a:t>
            </a:r>
            <a:r>
              <a:rPr lang="en-US" dirty="0"/>
              <a:t> </a:t>
            </a:r>
            <a:r>
              <a:rPr lang="en-US" dirty="0" err="1"/>
              <a:t>som</a:t>
            </a:r>
            <a:r>
              <a:rPr lang="en-US" dirty="0"/>
              <a:t> </a:t>
            </a:r>
            <a:r>
              <a:rPr lang="en-US" dirty="0" err="1"/>
              <a:t>kommer</a:t>
            </a:r>
            <a:r>
              <a:rPr lang="en-US" dirty="0"/>
              <a:t> </a:t>
            </a:r>
            <a:r>
              <a:rPr lang="en-US" dirty="0" err="1"/>
              <a:t>tävla</a:t>
            </a:r>
            <a:r>
              <a:rPr lang="en-US" dirty="0"/>
              <a:t> </a:t>
            </a:r>
            <a:r>
              <a:rPr lang="en-US" dirty="0" err="1"/>
              <a:t>i</a:t>
            </a:r>
            <a:r>
              <a:rPr lang="en-US" dirty="0"/>
              <a:t> </a:t>
            </a:r>
            <a:r>
              <a:rPr lang="en-US" dirty="0" err="1"/>
              <a:t>besättningslopp</a:t>
            </a:r>
            <a:r>
              <a:rPr lang="en-US" dirty="0"/>
              <a:t> </a:t>
            </a:r>
            <a:r>
              <a:rPr lang="en-US" dirty="0" err="1"/>
              <a:t>än</a:t>
            </a:r>
            <a:r>
              <a:rPr lang="en-US" dirty="0"/>
              <a:t> </a:t>
            </a:r>
            <a:r>
              <a:rPr lang="en-US" dirty="0" err="1"/>
              <a:t>individuellt</a:t>
            </a:r>
            <a:r>
              <a:rPr lang="en-US" dirty="0"/>
              <a:t>. </a:t>
            </a:r>
            <a:r>
              <a:rPr lang="en-US" dirty="0" err="1"/>
              <a:t>Inte</a:t>
            </a:r>
            <a:r>
              <a:rPr lang="en-US" dirty="0"/>
              <a:t> </a:t>
            </a:r>
            <a:r>
              <a:rPr lang="en-US" dirty="0" err="1"/>
              <a:t>minst</a:t>
            </a:r>
            <a:r>
              <a:rPr lang="en-US" dirty="0"/>
              <a:t> med</a:t>
            </a:r>
          </a:p>
          <a:p>
            <a:r>
              <a:rPr lang="en-US" dirty="0" err="1"/>
              <a:t>även</a:t>
            </a:r>
            <a:r>
              <a:rPr lang="en-US" dirty="0"/>
              <a:t> </a:t>
            </a:r>
            <a:r>
              <a:rPr lang="en-US" dirty="0" err="1"/>
              <a:t>motiv</a:t>
            </a:r>
            <a:r>
              <a:rPr lang="en-US" dirty="0"/>
              <a:t> </a:t>
            </a:r>
            <a:r>
              <a:rPr lang="en-US" dirty="0" err="1"/>
              <a:t>att</a:t>
            </a:r>
            <a:r>
              <a:rPr lang="en-US" dirty="0"/>
              <a:t> </a:t>
            </a:r>
            <a:r>
              <a:rPr lang="en-US" dirty="0" err="1"/>
              <a:t>många</a:t>
            </a:r>
            <a:r>
              <a:rPr lang="en-US" dirty="0"/>
              <a:t> </a:t>
            </a:r>
            <a:r>
              <a:rPr lang="en-US" dirty="0" err="1"/>
              <a:t>kanotister</a:t>
            </a:r>
            <a:r>
              <a:rPr lang="en-US" dirty="0"/>
              <a:t>, </a:t>
            </a:r>
            <a:r>
              <a:rPr lang="en-US" dirty="0" err="1"/>
              <a:t>speciellt</a:t>
            </a:r>
            <a:r>
              <a:rPr lang="en-US" dirty="0"/>
              <a:t> de </a:t>
            </a:r>
            <a:r>
              <a:rPr lang="en-US" dirty="0" err="1"/>
              <a:t>yngre</a:t>
            </a:r>
            <a:r>
              <a:rPr lang="en-US" dirty="0"/>
              <a:t> </a:t>
            </a:r>
            <a:r>
              <a:rPr lang="en-US" dirty="0" err="1"/>
              <a:t>tycker</a:t>
            </a:r>
            <a:r>
              <a:rPr lang="en-US" dirty="0"/>
              <a:t> de </a:t>
            </a:r>
            <a:r>
              <a:rPr lang="en-US" dirty="0" err="1"/>
              <a:t>är</a:t>
            </a:r>
            <a:r>
              <a:rPr lang="en-US" dirty="0"/>
              <a:t> </a:t>
            </a:r>
            <a:r>
              <a:rPr lang="en-US" dirty="0" err="1"/>
              <a:t>roligast</a:t>
            </a:r>
            <a:r>
              <a:rPr lang="en-US" dirty="0"/>
              <a:t>.</a:t>
            </a:r>
          </a:p>
          <a:p>
            <a:r>
              <a:rPr lang="en-US" dirty="0" err="1"/>
              <a:t>Då</a:t>
            </a:r>
            <a:r>
              <a:rPr lang="en-US" dirty="0"/>
              <a:t> det </a:t>
            </a:r>
            <a:r>
              <a:rPr lang="en-US" dirty="0" err="1"/>
              <a:t>blir</a:t>
            </a:r>
            <a:r>
              <a:rPr lang="en-US" dirty="0"/>
              <a:t> </a:t>
            </a:r>
            <a:r>
              <a:rPr lang="en-US" dirty="0" err="1"/>
              <a:t>klart</a:t>
            </a:r>
            <a:r>
              <a:rPr lang="en-US" dirty="0"/>
              <a:t> </a:t>
            </a:r>
            <a:r>
              <a:rPr lang="en-US" dirty="0" err="1"/>
              <a:t>färre</a:t>
            </a:r>
            <a:r>
              <a:rPr lang="en-US" dirty="0"/>
              <a:t> K1 starter, </a:t>
            </a:r>
            <a:r>
              <a:rPr lang="en-US" dirty="0" err="1"/>
              <a:t>dvs</a:t>
            </a:r>
            <a:r>
              <a:rPr lang="en-US" dirty="0"/>
              <a:t> </a:t>
            </a:r>
            <a:r>
              <a:rPr lang="en-US" dirty="0" err="1"/>
              <a:t>hälften</a:t>
            </a:r>
            <a:r>
              <a:rPr lang="en-US" dirty="0"/>
              <a:t> </a:t>
            </a:r>
            <a:r>
              <a:rPr lang="en-US" dirty="0" err="1"/>
              <a:t>så</a:t>
            </a:r>
            <a:r>
              <a:rPr lang="en-US" dirty="0"/>
              <a:t> </a:t>
            </a:r>
            <a:r>
              <a:rPr lang="en-US" dirty="0" err="1"/>
              <a:t>många</a:t>
            </a:r>
            <a:r>
              <a:rPr lang="en-US" dirty="0"/>
              <a:t> </a:t>
            </a:r>
            <a:r>
              <a:rPr lang="en-US" dirty="0" err="1"/>
              <a:t>och</a:t>
            </a:r>
            <a:r>
              <a:rPr lang="en-US" dirty="0"/>
              <a:t> </a:t>
            </a:r>
            <a:r>
              <a:rPr lang="en-US" dirty="0" err="1"/>
              <a:t>därmed</a:t>
            </a:r>
            <a:r>
              <a:rPr lang="en-US" dirty="0"/>
              <a:t> </a:t>
            </a:r>
            <a:r>
              <a:rPr lang="en-US" dirty="0" err="1"/>
              <a:t>en</a:t>
            </a:r>
            <a:r>
              <a:rPr lang="en-US" dirty="0"/>
              <a:t> </a:t>
            </a:r>
            <a:r>
              <a:rPr lang="en-US" dirty="0" err="1"/>
              <a:t>betydande</a:t>
            </a:r>
            <a:r>
              <a:rPr lang="en-US" dirty="0"/>
              <a:t> </a:t>
            </a:r>
            <a:r>
              <a:rPr lang="en-US" dirty="0" err="1"/>
              <a:t>minskning</a:t>
            </a:r>
            <a:endParaRPr lang="en-US" dirty="0"/>
          </a:p>
          <a:p>
            <a:r>
              <a:rPr lang="en-US" dirty="0"/>
              <a:t>av </a:t>
            </a:r>
            <a:r>
              <a:rPr lang="en-US" dirty="0" err="1"/>
              <a:t>intäkterna</a:t>
            </a:r>
            <a:r>
              <a:rPr lang="en-US" dirty="0"/>
              <a:t> </a:t>
            </a:r>
            <a:r>
              <a:rPr lang="en-US" dirty="0" err="1"/>
              <a:t>drabbar</a:t>
            </a:r>
            <a:r>
              <a:rPr lang="en-US" dirty="0"/>
              <a:t> det </a:t>
            </a:r>
            <a:r>
              <a:rPr lang="en-US" dirty="0" err="1"/>
              <a:t>alla</a:t>
            </a:r>
            <a:r>
              <a:rPr lang="en-US" dirty="0"/>
              <a:t> </a:t>
            </a:r>
            <a:r>
              <a:rPr lang="en-US" dirty="0" err="1"/>
              <a:t>arrangerade</a:t>
            </a:r>
            <a:r>
              <a:rPr lang="en-US" dirty="0"/>
              <a:t> </a:t>
            </a:r>
            <a:r>
              <a:rPr lang="en-US" dirty="0" err="1"/>
              <a:t>klubbar</a:t>
            </a:r>
            <a:r>
              <a:rPr lang="en-US" dirty="0"/>
              <a:t> </a:t>
            </a:r>
            <a:r>
              <a:rPr lang="en-US" dirty="0" err="1"/>
              <a:t>ekonomiskt</a:t>
            </a:r>
            <a:r>
              <a:rPr lang="en-US" dirty="0"/>
              <a:t> med </a:t>
            </a:r>
            <a:r>
              <a:rPr lang="en-US" dirty="0" err="1"/>
              <a:t>en</a:t>
            </a:r>
            <a:r>
              <a:rPr lang="en-US" dirty="0"/>
              <a:t> </a:t>
            </a:r>
            <a:r>
              <a:rPr lang="en-US" dirty="0" err="1"/>
              <a:t>markant</a:t>
            </a:r>
            <a:r>
              <a:rPr lang="en-US" dirty="0"/>
              <a:t> </a:t>
            </a:r>
            <a:r>
              <a:rPr lang="en-US" dirty="0" err="1"/>
              <a:t>minskad</a:t>
            </a:r>
            <a:endParaRPr lang="en-US" dirty="0"/>
          </a:p>
          <a:p>
            <a:r>
              <a:rPr lang="en-US" dirty="0" err="1"/>
              <a:t>vinst</a:t>
            </a:r>
            <a:r>
              <a:rPr lang="en-US" dirty="0"/>
              <a:t>. Dessa </a:t>
            </a:r>
            <a:r>
              <a:rPr lang="en-US" dirty="0" err="1"/>
              <a:t>inkomster</a:t>
            </a:r>
            <a:r>
              <a:rPr lang="en-US" dirty="0"/>
              <a:t> </a:t>
            </a:r>
            <a:r>
              <a:rPr lang="en-US" dirty="0" err="1"/>
              <a:t>är</a:t>
            </a:r>
            <a:r>
              <a:rPr lang="en-US" dirty="0"/>
              <a:t> </a:t>
            </a:r>
            <a:r>
              <a:rPr lang="en-US" dirty="0" err="1"/>
              <a:t>ett</a:t>
            </a:r>
            <a:r>
              <a:rPr lang="en-US" dirty="0"/>
              <a:t> </a:t>
            </a:r>
            <a:r>
              <a:rPr lang="en-US" dirty="0" err="1"/>
              <a:t>viktigt</a:t>
            </a:r>
            <a:r>
              <a:rPr lang="en-US" dirty="0"/>
              <a:t> </a:t>
            </a:r>
            <a:r>
              <a:rPr lang="en-US" dirty="0" err="1"/>
              <a:t>incitament</a:t>
            </a:r>
            <a:r>
              <a:rPr lang="en-US" dirty="0"/>
              <a:t> </a:t>
            </a:r>
            <a:r>
              <a:rPr lang="en-US" dirty="0" err="1"/>
              <a:t>samt</a:t>
            </a:r>
            <a:r>
              <a:rPr lang="en-US" dirty="0"/>
              <a:t> </a:t>
            </a:r>
            <a:r>
              <a:rPr lang="en-US" dirty="0" err="1"/>
              <a:t>betydelsefulla</a:t>
            </a:r>
            <a:r>
              <a:rPr lang="en-US" dirty="0"/>
              <a:t> </a:t>
            </a:r>
            <a:r>
              <a:rPr lang="en-US" dirty="0" err="1"/>
              <a:t>för</a:t>
            </a:r>
            <a:r>
              <a:rPr lang="en-US" dirty="0"/>
              <a:t> de </a:t>
            </a:r>
            <a:r>
              <a:rPr lang="en-US" dirty="0" err="1"/>
              <a:t>arrangerade</a:t>
            </a:r>
            <a:endParaRPr lang="en-US" dirty="0"/>
          </a:p>
          <a:p>
            <a:r>
              <a:rPr lang="en-US" dirty="0" err="1"/>
              <a:t>klubbarna</a:t>
            </a:r>
            <a:r>
              <a:rPr lang="en-US" dirty="0"/>
              <a:t> </a:t>
            </a:r>
            <a:r>
              <a:rPr lang="en-US" dirty="0" err="1"/>
              <a:t>som</a:t>
            </a:r>
            <a:r>
              <a:rPr lang="en-US" dirty="0"/>
              <a:t> motivation </a:t>
            </a:r>
            <a:r>
              <a:rPr lang="en-US" dirty="0" err="1"/>
              <a:t>för</a:t>
            </a:r>
            <a:r>
              <a:rPr lang="en-US" dirty="0"/>
              <a:t> </a:t>
            </a:r>
            <a:r>
              <a:rPr lang="en-US" dirty="0" err="1"/>
              <a:t>klubbarna</a:t>
            </a:r>
            <a:r>
              <a:rPr lang="en-US" dirty="0"/>
              <a:t> </a:t>
            </a:r>
            <a:r>
              <a:rPr lang="en-US" dirty="0" err="1"/>
              <a:t>att</a:t>
            </a:r>
            <a:r>
              <a:rPr lang="en-US" dirty="0"/>
              <a:t> ha </a:t>
            </a:r>
            <a:r>
              <a:rPr lang="en-US" dirty="0" err="1"/>
              <a:t>en</a:t>
            </a:r>
            <a:r>
              <a:rPr lang="en-US" dirty="0"/>
              <a:t> </a:t>
            </a:r>
            <a:r>
              <a:rPr lang="en-US" dirty="0" err="1"/>
              <a:t>tävling</a:t>
            </a:r>
            <a:r>
              <a:rPr lang="en-US" dirty="0"/>
              <a:t> </a:t>
            </a:r>
            <a:r>
              <a:rPr lang="en-US" dirty="0" err="1"/>
              <a:t>och</a:t>
            </a:r>
            <a:r>
              <a:rPr lang="en-US" dirty="0"/>
              <a:t> </a:t>
            </a:r>
            <a:r>
              <a:rPr lang="en-US" dirty="0" err="1"/>
              <a:t>även</a:t>
            </a:r>
            <a:r>
              <a:rPr lang="en-US" dirty="0"/>
              <a:t> </a:t>
            </a:r>
            <a:r>
              <a:rPr lang="en-US" dirty="0" err="1"/>
              <a:t>så</a:t>
            </a:r>
            <a:r>
              <a:rPr lang="en-US" dirty="0"/>
              <a:t> de </a:t>
            </a:r>
            <a:r>
              <a:rPr lang="en-US" dirty="0" err="1"/>
              <a:t>kan</a:t>
            </a:r>
            <a:r>
              <a:rPr lang="en-US" dirty="0"/>
              <a:t> </a:t>
            </a:r>
            <a:r>
              <a:rPr lang="en-US" dirty="0" err="1"/>
              <a:t>upprätthålla</a:t>
            </a:r>
            <a:endParaRPr lang="en-US" dirty="0"/>
          </a:p>
          <a:p>
            <a:r>
              <a:rPr lang="en-US" dirty="0" err="1"/>
              <a:t>och</a:t>
            </a:r>
            <a:r>
              <a:rPr lang="en-US" dirty="0"/>
              <a:t> </a:t>
            </a:r>
            <a:r>
              <a:rPr lang="en-US" dirty="0" err="1"/>
              <a:t>även</a:t>
            </a:r>
            <a:r>
              <a:rPr lang="en-US" dirty="0"/>
              <a:t> </a:t>
            </a:r>
            <a:r>
              <a:rPr lang="en-US" dirty="0" err="1"/>
              <a:t>kunna</a:t>
            </a:r>
            <a:r>
              <a:rPr lang="en-US" dirty="0"/>
              <a:t> </a:t>
            </a:r>
            <a:r>
              <a:rPr lang="en-US" dirty="0" err="1"/>
              <a:t>förbättra</a:t>
            </a:r>
            <a:r>
              <a:rPr lang="en-US" dirty="0"/>
              <a:t> sin bra </a:t>
            </a:r>
            <a:r>
              <a:rPr lang="en-US" dirty="0" err="1"/>
              <a:t>verksamhet</a:t>
            </a:r>
            <a:r>
              <a:rPr lang="en-US" dirty="0"/>
              <a:t>.</a:t>
            </a:r>
          </a:p>
          <a:p>
            <a:endParaRPr lang="en-US" dirty="0"/>
          </a:p>
        </p:txBody>
      </p:sp>
    </p:spTree>
    <p:extLst>
      <p:ext uri="{BB962C8B-B14F-4D97-AF65-F5344CB8AC3E}">
        <p14:creationId xmlns:p14="http://schemas.microsoft.com/office/powerpoint/2010/main" val="1197063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20588" y="223663"/>
            <a:ext cx="9833212" cy="104928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Motioner och Propositioner som berör Slätvatten</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F5F275E-5295-4BB5-8283-409B08F5893C}"/>
              </a:ext>
            </a:extLst>
          </p:cNvPr>
          <p:cNvSpPr txBox="1"/>
          <p:nvPr/>
        </p:nvSpPr>
        <p:spPr>
          <a:xfrm>
            <a:off x="1520588" y="1272951"/>
            <a:ext cx="10144431" cy="1846659"/>
          </a:xfrm>
          <a:prstGeom prst="rect">
            <a:avLst/>
          </a:prstGeom>
          <a:noFill/>
        </p:spPr>
        <p:txBody>
          <a:bodyPr wrap="square">
            <a:spAutoFit/>
          </a:bodyPr>
          <a:lstStyle/>
          <a:p>
            <a:r>
              <a:rPr lang="en-US" sz="2400" b="1" dirty="0"/>
              <a:t>Motion </a:t>
            </a:r>
            <a:r>
              <a:rPr lang="en-US" sz="2400" b="1" dirty="0" err="1"/>
              <a:t>gällande</a:t>
            </a:r>
            <a:r>
              <a:rPr lang="en-US" sz="2400" b="1" dirty="0"/>
              <a:t> </a:t>
            </a:r>
            <a:r>
              <a:rPr lang="en-US" sz="2400" b="1" dirty="0" err="1"/>
              <a:t>anmälningsavgifter</a:t>
            </a:r>
            <a:r>
              <a:rPr lang="en-US" sz="2400" b="1" dirty="0"/>
              <a:t> </a:t>
            </a:r>
            <a:r>
              <a:rPr lang="en-US" sz="2400" b="1" dirty="0" err="1"/>
              <a:t>för</a:t>
            </a:r>
            <a:r>
              <a:rPr lang="en-US" sz="2400" b="1" dirty="0"/>
              <a:t> </a:t>
            </a:r>
            <a:r>
              <a:rPr lang="en-US" sz="2400" b="1" dirty="0" err="1"/>
              <a:t>Sprinttävlingar</a:t>
            </a:r>
            <a:r>
              <a:rPr lang="en-US" sz="2400" b="1" dirty="0"/>
              <a:t> </a:t>
            </a:r>
            <a:r>
              <a:rPr lang="en-US" sz="2400" b="1" dirty="0" err="1"/>
              <a:t>i</a:t>
            </a:r>
            <a:r>
              <a:rPr lang="en-US" sz="2400" b="1" dirty="0"/>
              <a:t> </a:t>
            </a:r>
            <a:r>
              <a:rPr lang="en-US" sz="2400" b="1" dirty="0" err="1"/>
              <a:t>besättning</a:t>
            </a:r>
            <a:r>
              <a:rPr lang="en-US" sz="2400" b="1" dirty="0"/>
              <a:t> forts.</a:t>
            </a:r>
          </a:p>
          <a:p>
            <a:r>
              <a:rPr lang="en-US" dirty="0" err="1"/>
              <a:t>För</a:t>
            </a:r>
            <a:r>
              <a:rPr lang="en-US" dirty="0"/>
              <a:t> </a:t>
            </a:r>
            <a:r>
              <a:rPr lang="en-US" dirty="0" err="1"/>
              <a:t>att</a:t>
            </a:r>
            <a:r>
              <a:rPr lang="en-US" dirty="0"/>
              <a:t> </a:t>
            </a:r>
            <a:r>
              <a:rPr lang="en-US" dirty="0" err="1"/>
              <a:t>kompensera</a:t>
            </a:r>
            <a:r>
              <a:rPr lang="en-US" dirty="0"/>
              <a:t> </a:t>
            </a:r>
            <a:r>
              <a:rPr lang="en-US" dirty="0" err="1"/>
              <a:t>detta</a:t>
            </a:r>
            <a:r>
              <a:rPr lang="en-US" dirty="0"/>
              <a:t> </a:t>
            </a:r>
            <a:r>
              <a:rPr lang="en-US" dirty="0" err="1"/>
              <a:t>bortfall</a:t>
            </a:r>
            <a:r>
              <a:rPr lang="en-US" dirty="0"/>
              <a:t> av </a:t>
            </a:r>
            <a:r>
              <a:rPr lang="en-US" dirty="0" err="1"/>
              <a:t>inkomster</a:t>
            </a:r>
            <a:r>
              <a:rPr lang="en-US" dirty="0"/>
              <a:t> </a:t>
            </a:r>
            <a:r>
              <a:rPr lang="en-US" dirty="0" err="1"/>
              <a:t>så</a:t>
            </a:r>
            <a:r>
              <a:rPr lang="en-US" dirty="0"/>
              <a:t> </a:t>
            </a:r>
            <a:r>
              <a:rPr lang="en-US" dirty="0" err="1"/>
              <a:t>föreslår</a:t>
            </a:r>
            <a:r>
              <a:rPr lang="en-US" dirty="0"/>
              <a:t> jag </a:t>
            </a:r>
            <a:r>
              <a:rPr lang="en-US" dirty="0" err="1"/>
              <a:t>att</a:t>
            </a:r>
            <a:r>
              <a:rPr lang="en-US" dirty="0"/>
              <a:t> </a:t>
            </a:r>
            <a:r>
              <a:rPr lang="en-US" dirty="0" err="1"/>
              <a:t>anmälningsavgifter</a:t>
            </a:r>
            <a:r>
              <a:rPr lang="en-US" dirty="0"/>
              <a:t> </a:t>
            </a:r>
            <a:r>
              <a:rPr lang="en-US" dirty="0" err="1"/>
              <a:t>höjs</a:t>
            </a:r>
            <a:r>
              <a:rPr lang="en-US" dirty="0"/>
              <a:t>,</a:t>
            </a:r>
          </a:p>
          <a:p>
            <a:r>
              <a:rPr lang="en-US" dirty="0"/>
              <a:t>men </a:t>
            </a:r>
            <a:r>
              <a:rPr lang="en-US" dirty="0" err="1"/>
              <a:t>inte</a:t>
            </a:r>
            <a:r>
              <a:rPr lang="en-US" dirty="0"/>
              <a:t> </a:t>
            </a:r>
            <a:r>
              <a:rPr lang="en-US" dirty="0" err="1"/>
              <a:t>fullt</a:t>
            </a:r>
            <a:r>
              <a:rPr lang="en-US" dirty="0"/>
              <a:t> </a:t>
            </a:r>
            <a:r>
              <a:rPr lang="en-US" dirty="0" err="1"/>
              <a:t>ut</a:t>
            </a:r>
            <a:r>
              <a:rPr lang="en-US" dirty="0"/>
              <a:t> </a:t>
            </a:r>
            <a:r>
              <a:rPr lang="en-US" dirty="0" err="1"/>
              <a:t>proportionellt</a:t>
            </a:r>
            <a:r>
              <a:rPr lang="en-US" dirty="0"/>
              <a:t> </a:t>
            </a:r>
            <a:r>
              <a:rPr lang="en-US" dirty="0" err="1"/>
              <a:t>som</a:t>
            </a:r>
            <a:r>
              <a:rPr lang="en-US" dirty="0"/>
              <a:t> </a:t>
            </a:r>
            <a:r>
              <a:rPr lang="en-US" dirty="0" err="1"/>
              <a:t>troligen</a:t>
            </a:r>
            <a:r>
              <a:rPr lang="en-US" dirty="0"/>
              <a:t> </a:t>
            </a:r>
            <a:r>
              <a:rPr lang="en-US" dirty="0" err="1"/>
              <a:t>skulle</a:t>
            </a:r>
            <a:r>
              <a:rPr lang="en-US" dirty="0"/>
              <a:t> </a:t>
            </a:r>
            <a:r>
              <a:rPr lang="en-US" dirty="0" err="1"/>
              <a:t>behövas</a:t>
            </a:r>
            <a:r>
              <a:rPr lang="en-US" dirty="0"/>
              <a:t> om man ska </a:t>
            </a:r>
            <a:r>
              <a:rPr lang="en-US" dirty="0" err="1"/>
              <a:t>kompensera</a:t>
            </a:r>
            <a:endParaRPr lang="en-US" dirty="0"/>
          </a:p>
          <a:p>
            <a:r>
              <a:rPr lang="en-US" dirty="0" err="1"/>
              <a:t>arrangerade</a:t>
            </a:r>
            <a:r>
              <a:rPr lang="en-US" dirty="0"/>
              <a:t> </a:t>
            </a:r>
            <a:r>
              <a:rPr lang="en-US" dirty="0" err="1"/>
              <a:t>klubben</a:t>
            </a:r>
            <a:r>
              <a:rPr lang="en-US" dirty="0"/>
              <a:t> full </a:t>
            </a:r>
            <a:r>
              <a:rPr lang="en-US" dirty="0" err="1"/>
              <a:t>ut</a:t>
            </a:r>
            <a:r>
              <a:rPr lang="en-US" dirty="0"/>
              <a:t> </a:t>
            </a:r>
            <a:r>
              <a:rPr lang="en-US" dirty="0" err="1"/>
              <a:t>efter</a:t>
            </a:r>
            <a:r>
              <a:rPr lang="en-US" dirty="0"/>
              <a:t> </a:t>
            </a:r>
            <a:r>
              <a:rPr lang="en-US" dirty="0" err="1"/>
              <a:t>antal</a:t>
            </a:r>
            <a:r>
              <a:rPr lang="en-US" dirty="0"/>
              <a:t> </a:t>
            </a:r>
            <a:r>
              <a:rPr lang="en-US" dirty="0" err="1"/>
              <a:t>minskade</a:t>
            </a:r>
            <a:r>
              <a:rPr lang="en-US" dirty="0"/>
              <a:t> </a:t>
            </a:r>
            <a:r>
              <a:rPr lang="en-US" dirty="0" err="1"/>
              <a:t>deltagare</a:t>
            </a:r>
            <a:r>
              <a:rPr lang="en-US" dirty="0"/>
              <a:t> </a:t>
            </a:r>
            <a:r>
              <a:rPr lang="en-US" dirty="0" err="1"/>
              <a:t>i</a:t>
            </a:r>
            <a:r>
              <a:rPr lang="en-US" dirty="0"/>
              <a:t> K1, </a:t>
            </a:r>
            <a:r>
              <a:rPr lang="en-US" dirty="0" err="1"/>
              <a:t>utan</a:t>
            </a:r>
            <a:r>
              <a:rPr lang="en-US" dirty="0"/>
              <a:t> med </a:t>
            </a:r>
            <a:r>
              <a:rPr lang="en-US" dirty="0" err="1"/>
              <a:t>en</a:t>
            </a:r>
            <a:r>
              <a:rPr lang="en-US" dirty="0"/>
              <a:t> </a:t>
            </a:r>
            <a:r>
              <a:rPr lang="en-US" dirty="0" err="1"/>
              <a:t>lägre</a:t>
            </a:r>
            <a:r>
              <a:rPr lang="en-US" dirty="0"/>
              <a:t> </a:t>
            </a:r>
            <a:r>
              <a:rPr lang="en-US" dirty="0" err="1"/>
              <a:t>avgift</a:t>
            </a:r>
            <a:r>
              <a:rPr lang="en-US" dirty="0"/>
              <a:t> per person. </a:t>
            </a:r>
            <a:r>
              <a:rPr lang="en-US" dirty="0" err="1"/>
              <a:t>Avgiften</a:t>
            </a:r>
            <a:r>
              <a:rPr lang="en-US" dirty="0"/>
              <a:t> nu </a:t>
            </a:r>
            <a:r>
              <a:rPr lang="en-US" dirty="0" err="1"/>
              <a:t>för</a:t>
            </a:r>
            <a:r>
              <a:rPr lang="en-US" dirty="0"/>
              <a:t> </a:t>
            </a:r>
            <a:r>
              <a:rPr lang="en-US" dirty="0" err="1"/>
              <a:t>besättning</a:t>
            </a:r>
            <a:r>
              <a:rPr lang="en-US" dirty="0"/>
              <a:t> </a:t>
            </a:r>
            <a:r>
              <a:rPr lang="en-US" dirty="0" err="1"/>
              <a:t>är</a:t>
            </a:r>
            <a:r>
              <a:rPr lang="en-US" dirty="0"/>
              <a:t> 90 </a:t>
            </a:r>
            <a:r>
              <a:rPr lang="en-US" dirty="0" err="1"/>
              <a:t>kr</a:t>
            </a:r>
            <a:r>
              <a:rPr lang="en-US" dirty="0"/>
              <a:t> </a:t>
            </a:r>
            <a:r>
              <a:rPr lang="en-US" dirty="0" err="1"/>
              <a:t>för</a:t>
            </a:r>
            <a:r>
              <a:rPr lang="en-US" dirty="0"/>
              <a:t> </a:t>
            </a:r>
            <a:r>
              <a:rPr lang="en-US" dirty="0" err="1"/>
              <a:t>ungdom</a:t>
            </a:r>
            <a:r>
              <a:rPr lang="en-US" dirty="0"/>
              <a:t> </a:t>
            </a:r>
            <a:r>
              <a:rPr lang="en-US" dirty="0" err="1"/>
              <a:t>och</a:t>
            </a:r>
            <a:r>
              <a:rPr lang="en-US" dirty="0"/>
              <a:t> 150 </a:t>
            </a:r>
            <a:r>
              <a:rPr lang="en-US" dirty="0" err="1"/>
              <a:t>kr</a:t>
            </a:r>
            <a:endParaRPr lang="en-US" dirty="0"/>
          </a:p>
          <a:p>
            <a:r>
              <a:rPr lang="en-US" dirty="0"/>
              <a:t>Mitt </a:t>
            </a:r>
            <a:r>
              <a:rPr lang="en-US" dirty="0" err="1"/>
              <a:t>förslag</a:t>
            </a:r>
            <a:r>
              <a:rPr lang="en-US" dirty="0"/>
              <a:t> </a:t>
            </a:r>
            <a:r>
              <a:rPr lang="en-US" dirty="0" err="1"/>
              <a:t>är</a:t>
            </a:r>
            <a:r>
              <a:rPr lang="en-US" dirty="0"/>
              <a:t> </a:t>
            </a:r>
            <a:r>
              <a:rPr lang="en-US" dirty="0" err="1"/>
              <a:t>att</a:t>
            </a:r>
            <a:r>
              <a:rPr lang="en-US" dirty="0"/>
              <a:t> </a:t>
            </a:r>
            <a:r>
              <a:rPr lang="en-US" dirty="0" err="1"/>
              <a:t>anmälningsavgiften</a:t>
            </a:r>
            <a:r>
              <a:rPr lang="en-US" dirty="0"/>
              <a:t> </a:t>
            </a:r>
            <a:r>
              <a:rPr lang="en-US" dirty="0" err="1"/>
              <a:t>höjs</a:t>
            </a:r>
            <a:r>
              <a:rPr lang="en-US" dirty="0"/>
              <a:t> </a:t>
            </a:r>
            <a:r>
              <a:rPr lang="en-US" dirty="0" err="1"/>
              <a:t>enligt</a:t>
            </a:r>
            <a:r>
              <a:rPr lang="en-US" dirty="0"/>
              <a:t> </a:t>
            </a:r>
            <a:r>
              <a:rPr lang="en-US" dirty="0" err="1"/>
              <a:t>nedan</a:t>
            </a:r>
            <a:r>
              <a:rPr lang="en-US" dirty="0"/>
              <a:t> </a:t>
            </a:r>
            <a:r>
              <a:rPr lang="en-US" dirty="0" err="1"/>
              <a:t>förslag</a:t>
            </a:r>
            <a:r>
              <a:rPr lang="en-US" dirty="0"/>
              <a:t> </a:t>
            </a:r>
            <a:r>
              <a:rPr lang="en-US" dirty="0" err="1"/>
              <a:t>på</a:t>
            </a:r>
            <a:r>
              <a:rPr lang="en-US" dirty="0"/>
              <a:t> </a:t>
            </a:r>
            <a:r>
              <a:rPr lang="en-US" dirty="0" err="1"/>
              <a:t>alla</a:t>
            </a:r>
            <a:r>
              <a:rPr lang="en-US" dirty="0"/>
              <a:t> </a:t>
            </a:r>
            <a:r>
              <a:rPr lang="en-US" dirty="0" err="1"/>
              <a:t>andra</a:t>
            </a:r>
            <a:r>
              <a:rPr lang="en-US" dirty="0"/>
              <a:t> </a:t>
            </a:r>
            <a:r>
              <a:rPr lang="en-US" dirty="0" err="1"/>
              <a:t>tävlingar</a:t>
            </a:r>
            <a:r>
              <a:rPr lang="en-US" dirty="0"/>
              <a:t> </a:t>
            </a:r>
            <a:r>
              <a:rPr lang="en-US" dirty="0" err="1"/>
              <a:t>förutom</a:t>
            </a:r>
            <a:r>
              <a:rPr lang="en-US" dirty="0"/>
              <a:t> </a:t>
            </a:r>
            <a:r>
              <a:rPr lang="en-US" dirty="0" err="1"/>
              <a:t>på</a:t>
            </a:r>
            <a:r>
              <a:rPr lang="en-US" dirty="0"/>
              <a:t> SM:</a:t>
            </a:r>
          </a:p>
        </p:txBody>
      </p:sp>
      <p:pic>
        <p:nvPicPr>
          <p:cNvPr id="3" name="Picture 2">
            <a:extLst>
              <a:ext uri="{FF2B5EF4-FFF2-40B4-BE49-F238E27FC236}">
                <a16:creationId xmlns:a16="http://schemas.microsoft.com/office/drawing/2014/main" id="{4B3A92C6-44B9-456F-B4DD-9475B25627F1}"/>
              </a:ext>
            </a:extLst>
          </p:cNvPr>
          <p:cNvPicPr>
            <a:picLocks noChangeAspect="1"/>
          </p:cNvPicPr>
          <p:nvPr/>
        </p:nvPicPr>
        <p:blipFill>
          <a:blip r:embed="rId4"/>
          <a:stretch>
            <a:fillRect/>
          </a:stretch>
        </p:blipFill>
        <p:spPr>
          <a:xfrm>
            <a:off x="1598905" y="3537622"/>
            <a:ext cx="7200900" cy="2009775"/>
          </a:xfrm>
          <a:prstGeom prst="rect">
            <a:avLst/>
          </a:prstGeom>
        </p:spPr>
      </p:pic>
    </p:spTree>
    <p:extLst>
      <p:ext uri="{BB962C8B-B14F-4D97-AF65-F5344CB8AC3E}">
        <p14:creationId xmlns:p14="http://schemas.microsoft.com/office/powerpoint/2010/main" val="1063024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20588" y="-87060"/>
            <a:ext cx="9833212" cy="104928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Motioner och Propositioner som berör Slätvatten</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F5F275E-5295-4BB5-8283-409B08F5893C}"/>
              </a:ext>
            </a:extLst>
          </p:cNvPr>
          <p:cNvSpPr txBox="1"/>
          <p:nvPr/>
        </p:nvSpPr>
        <p:spPr>
          <a:xfrm>
            <a:off x="1520588" y="811306"/>
            <a:ext cx="10144431" cy="738664"/>
          </a:xfrm>
          <a:prstGeom prst="rect">
            <a:avLst/>
          </a:prstGeom>
          <a:noFill/>
        </p:spPr>
        <p:txBody>
          <a:bodyPr wrap="square">
            <a:spAutoFit/>
          </a:bodyPr>
          <a:lstStyle/>
          <a:p>
            <a:r>
              <a:rPr lang="en-US" sz="2400" b="1" dirty="0"/>
              <a:t>Motion </a:t>
            </a:r>
            <a:r>
              <a:rPr lang="en-US" sz="2400" b="1" dirty="0" err="1"/>
              <a:t>gällande</a:t>
            </a:r>
            <a:r>
              <a:rPr lang="en-US" sz="2400" b="1" dirty="0"/>
              <a:t> </a:t>
            </a:r>
            <a:r>
              <a:rPr lang="en-US" sz="2400" b="1" dirty="0" err="1"/>
              <a:t>anmälningsavgifter</a:t>
            </a:r>
            <a:r>
              <a:rPr lang="en-US" sz="2400" b="1" dirty="0"/>
              <a:t> </a:t>
            </a:r>
            <a:r>
              <a:rPr lang="en-US" sz="2400" b="1" dirty="0" err="1"/>
              <a:t>för</a:t>
            </a:r>
            <a:r>
              <a:rPr lang="en-US" sz="2400" b="1" dirty="0"/>
              <a:t> </a:t>
            </a:r>
            <a:r>
              <a:rPr lang="en-US" sz="2400" b="1" dirty="0" err="1"/>
              <a:t>Sprinttävlingar</a:t>
            </a:r>
            <a:r>
              <a:rPr lang="en-US" sz="2400" b="1" dirty="0"/>
              <a:t> </a:t>
            </a:r>
            <a:r>
              <a:rPr lang="en-US" sz="2400" b="1" dirty="0" err="1"/>
              <a:t>i</a:t>
            </a:r>
            <a:r>
              <a:rPr lang="en-US" sz="2400" b="1" dirty="0"/>
              <a:t> </a:t>
            </a:r>
            <a:r>
              <a:rPr lang="en-US" sz="2400" b="1" dirty="0" err="1"/>
              <a:t>besättning</a:t>
            </a:r>
            <a:r>
              <a:rPr lang="en-US" sz="2400" b="1" dirty="0"/>
              <a:t> forts.</a:t>
            </a:r>
          </a:p>
          <a:p>
            <a:r>
              <a:rPr lang="en-US" dirty="0" err="1"/>
              <a:t>Avgift</a:t>
            </a:r>
            <a:r>
              <a:rPr lang="en-US" dirty="0"/>
              <a:t> </a:t>
            </a:r>
            <a:r>
              <a:rPr lang="en-US" dirty="0" err="1"/>
              <a:t>för</a:t>
            </a:r>
            <a:r>
              <a:rPr lang="en-US" dirty="0"/>
              <a:t> </a:t>
            </a:r>
            <a:r>
              <a:rPr lang="en-US" dirty="0" err="1"/>
              <a:t>klubben</a:t>
            </a:r>
            <a:r>
              <a:rPr lang="en-US" dirty="0"/>
              <a:t>:</a:t>
            </a:r>
          </a:p>
        </p:txBody>
      </p:sp>
      <p:pic>
        <p:nvPicPr>
          <p:cNvPr id="8" name="Picture 7">
            <a:extLst>
              <a:ext uri="{FF2B5EF4-FFF2-40B4-BE49-F238E27FC236}">
                <a16:creationId xmlns:a16="http://schemas.microsoft.com/office/drawing/2014/main" id="{9328CF34-4876-4AFC-B6EE-9ACAD16DA5B0}"/>
              </a:ext>
            </a:extLst>
          </p:cNvPr>
          <p:cNvPicPr>
            <a:picLocks noChangeAspect="1"/>
          </p:cNvPicPr>
          <p:nvPr/>
        </p:nvPicPr>
        <p:blipFill>
          <a:blip r:embed="rId4"/>
          <a:stretch>
            <a:fillRect/>
          </a:stretch>
        </p:blipFill>
        <p:spPr>
          <a:xfrm>
            <a:off x="1520588" y="1681253"/>
            <a:ext cx="5372100" cy="4191000"/>
          </a:xfrm>
          <a:prstGeom prst="rect">
            <a:avLst/>
          </a:prstGeom>
        </p:spPr>
      </p:pic>
      <p:sp>
        <p:nvSpPr>
          <p:cNvPr id="11" name="TextBox 10">
            <a:extLst>
              <a:ext uri="{FF2B5EF4-FFF2-40B4-BE49-F238E27FC236}">
                <a16:creationId xmlns:a16="http://schemas.microsoft.com/office/drawing/2014/main" id="{E8F33FA8-C4C1-4DE6-B01D-9485A0C7A7E9}"/>
              </a:ext>
            </a:extLst>
          </p:cNvPr>
          <p:cNvSpPr txBox="1"/>
          <p:nvPr/>
        </p:nvSpPr>
        <p:spPr>
          <a:xfrm>
            <a:off x="1520588" y="5842771"/>
            <a:ext cx="6094520" cy="646331"/>
          </a:xfrm>
          <a:prstGeom prst="rect">
            <a:avLst/>
          </a:prstGeom>
          <a:noFill/>
        </p:spPr>
        <p:txBody>
          <a:bodyPr wrap="square">
            <a:spAutoFit/>
          </a:bodyPr>
          <a:lstStyle/>
          <a:p>
            <a:r>
              <a:rPr lang="en-US" dirty="0" err="1"/>
              <a:t>Kanothälsningar</a:t>
            </a:r>
            <a:endParaRPr lang="en-US" dirty="0"/>
          </a:p>
          <a:p>
            <a:r>
              <a:rPr lang="en-US" dirty="0"/>
              <a:t>Conny </a:t>
            </a:r>
            <a:r>
              <a:rPr lang="en-US" dirty="0" err="1"/>
              <a:t>Edholm</a:t>
            </a:r>
            <a:endParaRPr lang="en-US" dirty="0"/>
          </a:p>
        </p:txBody>
      </p:sp>
    </p:spTree>
    <p:extLst>
      <p:ext uri="{BB962C8B-B14F-4D97-AF65-F5344CB8AC3E}">
        <p14:creationId xmlns:p14="http://schemas.microsoft.com/office/powerpoint/2010/main" val="3299481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20588" y="223663"/>
            <a:ext cx="9833212" cy="104928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Motioner och Propositioner som berör Slätvatten</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F5F275E-5295-4BB5-8283-409B08F5893C}"/>
              </a:ext>
            </a:extLst>
          </p:cNvPr>
          <p:cNvSpPr txBox="1"/>
          <p:nvPr/>
        </p:nvSpPr>
        <p:spPr>
          <a:xfrm>
            <a:off x="1520588" y="1221941"/>
            <a:ext cx="9949362" cy="2677656"/>
          </a:xfrm>
          <a:prstGeom prst="rect">
            <a:avLst/>
          </a:prstGeom>
          <a:noFill/>
        </p:spPr>
        <p:txBody>
          <a:bodyPr wrap="square">
            <a:spAutoFit/>
          </a:bodyPr>
          <a:lstStyle/>
          <a:p>
            <a:r>
              <a:rPr lang="sv-SE" sz="2400" b="1" dirty="0"/>
              <a:t>Motion angående stafett på SM i Kanotsprint</a:t>
            </a:r>
            <a:r>
              <a:rPr lang="en-US" sz="2400" b="1" dirty="0"/>
              <a:t> (Motion Nr. 5)</a:t>
            </a:r>
          </a:p>
          <a:p>
            <a:endParaRPr lang="en-US" dirty="0"/>
          </a:p>
          <a:p>
            <a:r>
              <a:rPr lang="sv-SE" dirty="0"/>
              <a:t>Förslag:</a:t>
            </a:r>
          </a:p>
          <a:p>
            <a:r>
              <a:rPr lang="sv-SE" dirty="0"/>
              <a:t>För att underlätta och göra det mer förståeligt samt pedagogiskt för de som paddlar och</a:t>
            </a:r>
          </a:p>
          <a:p>
            <a:r>
              <a:rPr lang="sv-SE" dirty="0"/>
              <a:t>publik så föreslår jag att man i stafett startar från höger i färdriktningen så man går i mål i</a:t>
            </a:r>
          </a:p>
          <a:p>
            <a:r>
              <a:rPr lang="sv-SE" dirty="0"/>
              <a:t>”rätt bana” som kanotisten har på sin nummerlapp och kanot har samma nummer som</a:t>
            </a:r>
          </a:p>
          <a:p>
            <a:r>
              <a:rPr lang="sv-SE" dirty="0"/>
              <a:t>bannumret.</a:t>
            </a:r>
          </a:p>
          <a:p>
            <a:r>
              <a:rPr lang="sv-SE" dirty="0"/>
              <a:t>Mvh</a:t>
            </a:r>
          </a:p>
          <a:p>
            <a:r>
              <a:rPr lang="sv-SE" dirty="0"/>
              <a:t>Conny Edholm</a:t>
            </a:r>
            <a:endParaRPr lang="en-US" dirty="0"/>
          </a:p>
        </p:txBody>
      </p:sp>
    </p:spTree>
    <p:extLst>
      <p:ext uri="{BB962C8B-B14F-4D97-AF65-F5344CB8AC3E}">
        <p14:creationId xmlns:p14="http://schemas.microsoft.com/office/powerpoint/2010/main" val="4186271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20588" y="223663"/>
            <a:ext cx="9833212" cy="104928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Motioner och Propositioner som berör Slätvatten</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F5F275E-5295-4BB5-8283-409B08F5893C}"/>
              </a:ext>
            </a:extLst>
          </p:cNvPr>
          <p:cNvSpPr txBox="1"/>
          <p:nvPr/>
        </p:nvSpPr>
        <p:spPr>
          <a:xfrm>
            <a:off x="1520588" y="1221941"/>
            <a:ext cx="9949362" cy="5262979"/>
          </a:xfrm>
          <a:prstGeom prst="rect">
            <a:avLst/>
          </a:prstGeom>
          <a:noFill/>
        </p:spPr>
        <p:txBody>
          <a:bodyPr wrap="square">
            <a:spAutoFit/>
          </a:bodyPr>
          <a:lstStyle/>
          <a:p>
            <a:r>
              <a:rPr lang="en-US" sz="2400" b="1" dirty="0"/>
              <a:t>Proposition </a:t>
            </a:r>
            <a:r>
              <a:rPr lang="en-US" sz="2400" b="1" dirty="0" err="1"/>
              <a:t>angående</a:t>
            </a:r>
            <a:r>
              <a:rPr lang="en-US" sz="2400" b="1" dirty="0"/>
              <a:t> </a:t>
            </a:r>
            <a:r>
              <a:rPr lang="sv-SE" sz="2400" b="1" dirty="0"/>
              <a:t>Förändring av startavgifter i kanotsprint</a:t>
            </a:r>
            <a:br>
              <a:rPr lang="sv-SE" sz="2400" b="1" dirty="0"/>
            </a:br>
            <a:r>
              <a:rPr lang="sv-SE" sz="2400" b="1" dirty="0"/>
              <a:t>(Proposition Nr. 1)</a:t>
            </a:r>
            <a:br>
              <a:rPr lang="sv-SE" sz="2400" b="1" dirty="0"/>
            </a:br>
            <a:r>
              <a:rPr lang="sv-SE" dirty="0"/>
              <a:t>Det finns en tydlig strävan från Kanotförbundet att öka andelen starter i besättningskanoter på</a:t>
            </a:r>
          </a:p>
          <a:p>
            <a:r>
              <a:rPr lang="sv-SE" dirty="0"/>
              <a:t>svenska nationella tävlingar. Målet är att för kanotisten ska varannan start vara i besättning.</a:t>
            </a:r>
          </a:p>
          <a:p>
            <a:r>
              <a:rPr lang="sv-SE" dirty="0"/>
              <a:t>Individuella lopp ersätts därför i av besättningslopp, och det har påtalats att detta ger minskad intäkt</a:t>
            </a:r>
          </a:p>
          <a:p>
            <a:r>
              <a:rPr lang="sv-SE" dirty="0"/>
              <a:t>för arrangörerna, eftersom avgiften idag är densamma för K1, K2 och K4.</a:t>
            </a:r>
          </a:p>
          <a:p>
            <a:r>
              <a:rPr lang="sv-SE" dirty="0"/>
              <a:t>Erfarenhetsmässigt ger också besättningslopp upphov till ett större administrativt arbete.</a:t>
            </a:r>
          </a:p>
          <a:p>
            <a:r>
              <a:rPr lang="sv-SE" dirty="0"/>
              <a:t>Vi föreslår därför en höjning av maximal startavgift enligt följande:</a:t>
            </a:r>
            <a:br>
              <a:rPr lang="sv-SE" dirty="0"/>
            </a:br>
            <a:endParaRPr lang="sv-SE" dirty="0"/>
          </a:p>
          <a:p>
            <a:r>
              <a:rPr lang="sv-SE" dirty="0"/>
              <a:t>Ungdom: (nuvarande 90:- per båt för alla starter):</a:t>
            </a:r>
          </a:p>
          <a:p>
            <a:r>
              <a:rPr lang="sv-SE" dirty="0"/>
              <a:t>K1: 100:- per båt</a:t>
            </a:r>
          </a:p>
          <a:p>
            <a:r>
              <a:rPr lang="sv-SE" dirty="0"/>
              <a:t>K2: 130:- per båt</a:t>
            </a:r>
          </a:p>
          <a:p>
            <a:r>
              <a:rPr lang="sv-SE" dirty="0"/>
              <a:t>K4: 160:- per båt (gäller även stafett)</a:t>
            </a:r>
            <a:br>
              <a:rPr lang="sv-SE" dirty="0"/>
            </a:br>
            <a:endParaRPr lang="sv-SE" dirty="0"/>
          </a:p>
          <a:p>
            <a:r>
              <a:rPr lang="sv-SE" dirty="0"/>
              <a:t>Juniorer och äldre (nuvarande 150:- per båt för alla starter):</a:t>
            </a:r>
          </a:p>
          <a:p>
            <a:r>
              <a:rPr lang="sv-SE" dirty="0"/>
              <a:t>K1: 160:- per båt</a:t>
            </a:r>
          </a:p>
          <a:p>
            <a:r>
              <a:rPr lang="sv-SE" dirty="0"/>
              <a:t>K2: 200:- per båt</a:t>
            </a:r>
          </a:p>
          <a:p>
            <a:r>
              <a:rPr lang="sv-SE" dirty="0"/>
              <a:t>K4: 240:- per båt (gäller även stafett)</a:t>
            </a:r>
            <a:endParaRPr lang="en-US" dirty="0"/>
          </a:p>
        </p:txBody>
      </p:sp>
    </p:spTree>
    <p:extLst>
      <p:ext uri="{BB962C8B-B14F-4D97-AF65-F5344CB8AC3E}">
        <p14:creationId xmlns:p14="http://schemas.microsoft.com/office/powerpoint/2010/main" val="2691067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20588" y="223663"/>
            <a:ext cx="9833212" cy="104928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Motioner och Propositioner som berör Slätvatten</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F5F275E-5295-4BB5-8283-409B08F5893C}"/>
              </a:ext>
            </a:extLst>
          </p:cNvPr>
          <p:cNvSpPr txBox="1"/>
          <p:nvPr/>
        </p:nvSpPr>
        <p:spPr>
          <a:xfrm>
            <a:off x="1520588" y="1221941"/>
            <a:ext cx="9949362" cy="3693319"/>
          </a:xfrm>
          <a:prstGeom prst="rect">
            <a:avLst/>
          </a:prstGeom>
          <a:noFill/>
        </p:spPr>
        <p:txBody>
          <a:bodyPr wrap="square">
            <a:spAutoFit/>
          </a:bodyPr>
          <a:lstStyle/>
          <a:p>
            <a:r>
              <a:rPr lang="en-US" sz="2400" b="1" dirty="0"/>
              <a:t>Proposition </a:t>
            </a:r>
            <a:r>
              <a:rPr lang="en-US" sz="2400" b="1" dirty="0" err="1"/>
              <a:t>angående</a:t>
            </a:r>
            <a:r>
              <a:rPr lang="en-US" sz="2400" b="1" dirty="0"/>
              <a:t> </a:t>
            </a:r>
            <a:r>
              <a:rPr lang="sv-SE" sz="2400" b="1" dirty="0"/>
              <a:t>Förändring av startavgifter i kanotsprint forts.</a:t>
            </a:r>
            <a:br>
              <a:rPr lang="sv-SE" sz="2400" b="1" dirty="0"/>
            </a:br>
            <a:r>
              <a:rPr lang="sv-SE" sz="2400" b="1" dirty="0"/>
              <a:t>(Proposition Nr. 1)</a:t>
            </a:r>
            <a:br>
              <a:rPr lang="sv-SE" sz="2400" b="1" dirty="0"/>
            </a:br>
            <a:br>
              <a:rPr lang="sv-SE" sz="2400" b="1" dirty="0"/>
            </a:br>
            <a:r>
              <a:rPr lang="sv-SE" dirty="0"/>
              <a:t>När nya och annorlunda tävlingsformer körs kan annat sätt att beräkna avgift beslutas</a:t>
            </a:r>
          </a:p>
          <a:p>
            <a:r>
              <a:rPr lang="sv-SE" dirty="0"/>
              <a:t>tillsammans med förbundet/slätvattenskommittén.</a:t>
            </a:r>
          </a:p>
          <a:p>
            <a:endParaRPr lang="sv-SE" dirty="0"/>
          </a:p>
          <a:p>
            <a:r>
              <a:rPr lang="sv-SE" dirty="0"/>
              <a:t>Avgifterna i maratontävlingar beslutas var för sig tillsammans med förbundet/slätvattenskommittén.</a:t>
            </a:r>
          </a:p>
          <a:p>
            <a:endParaRPr lang="sv-SE" dirty="0"/>
          </a:p>
          <a:p>
            <a:r>
              <a:rPr lang="sv-SE" dirty="0"/>
              <a:t>Kostnadsexempel regatta senior:</a:t>
            </a:r>
          </a:p>
          <a:p>
            <a:r>
              <a:rPr lang="sv-SE" dirty="0"/>
              <a:t>Tidigare, 6 dist: 40 x 150 x 4(K1) + 20 x150 x 1(K2) + 10 x 150 x 1(K4) = 24000 + 3000 + 1500 = 28500</a:t>
            </a:r>
          </a:p>
          <a:p>
            <a:r>
              <a:rPr lang="sv-SE" dirty="0"/>
              <a:t>Nu , 6 dist: 40 x 160 x 3(K1) + 20 x 200 x 2(K2) + 10 x 240 x 1(K4) = 19200 + 8000 + 2400 = 29400</a:t>
            </a:r>
          </a:p>
          <a:p>
            <a:r>
              <a:rPr lang="sv-SE" dirty="0"/>
              <a:t>Nu , 7 dist: 40 x 160 x 3(K1) + 20 x 200 x 2(K2) + 10 x 240 x 2(K4) = 19200 + 8000 + 4800 = 32000</a:t>
            </a:r>
            <a:endParaRPr lang="en-US" dirty="0"/>
          </a:p>
        </p:txBody>
      </p:sp>
    </p:spTree>
    <p:extLst>
      <p:ext uri="{BB962C8B-B14F-4D97-AF65-F5344CB8AC3E}">
        <p14:creationId xmlns:p14="http://schemas.microsoft.com/office/powerpoint/2010/main" val="7341042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20588" y="-140322"/>
            <a:ext cx="9833212" cy="104928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Motioner och Propositioner som berör Slätvatten</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F5F275E-5295-4BB5-8283-409B08F5893C}"/>
              </a:ext>
            </a:extLst>
          </p:cNvPr>
          <p:cNvSpPr txBox="1"/>
          <p:nvPr/>
        </p:nvSpPr>
        <p:spPr>
          <a:xfrm>
            <a:off x="1520588" y="609369"/>
            <a:ext cx="9949362" cy="5909310"/>
          </a:xfrm>
          <a:prstGeom prst="rect">
            <a:avLst/>
          </a:prstGeom>
          <a:noFill/>
        </p:spPr>
        <p:txBody>
          <a:bodyPr wrap="square">
            <a:spAutoFit/>
          </a:bodyPr>
          <a:lstStyle/>
          <a:p>
            <a:r>
              <a:rPr lang="en-US" sz="2400" b="1" dirty="0"/>
              <a:t>Proposition </a:t>
            </a:r>
            <a:r>
              <a:rPr lang="en-US" sz="2400" b="1" dirty="0" err="1"/>
              <a:t>angående</a:t>
            </a:r>
            <a:r>
              <a:rPr lang="en-US" sz="2400" b="1" dirty="0"/>
              <a:t> </a:t>
            </a:r>
            <a:r>
              <a:rPr lang="sv-SE" sz="2400" b="1" dirty="0"/>
              <a:t>Förändringar av distanser på SM och riksmästerskap (Proposition Nr. 2)</a:t>
            </a:r>
            <a:br>
              <a:rPr lang="sv-SE" sz="1600" b="1" dirty="0"/>
            </a:br>
            <a:br>
              <a:rPr lang="sv-SE" sz="2400" b="1" dirty="0"/>
            </a:br>
            <a:r>
              <a:rPr lang="sv-SE" dirty="0"/>
              <a:t>Det totala SM-programmet har ökat under ett stort antal år. Framför allt har mix-distanser</a:t>
            </a:r>
          </a:p>
          <a:p>
            <a:r>
              <a:rPr lang="sv-SE" dirty="0"/>
              <a:t>tillkommit. Detta leder till svårigheter att åstadkomma ett för de deltagande hållbart program.</a:t>
            </a:r>
          </a:p>
          <a:p>
            <a:r>
              <a:rPr lang="sv-SE" dirty="0"/>
              <a:t>En översyn av de samlade SM- och RM-distanserna har gjorts.</a:t>
            </a:r>
            <a:br>
              <a:rPr lang="sv-SE" dirty="0"/>
            </a:br>
            <a:endParaRPr lang="sv-SE" dirty="0"/>
          </a:p>
          <a:p>
            <a:r>
              <a:rPr lang="sv-SE" dirty="0"/>
              <a:t>Två aspekter som vi bedömt viktiga är att åstadkomma praktisk plats för tillkomna mix-distanserna</a:t>
            </a:r>
          </a:p>
          <a:p>
            <a:r>
              <a:rPr lang="sv-SE" dirty="0"/>
              <a:t>och att upprätthålla ett stort antal besättningsdistanser.</a:t>
            </a:r>
            <a:br>
              <a:rPr lang="sv-SE" dirty="0"/>
            </a:br>
            <a:endParaRPr lang="sv-SE" dirty="0"/>
          </a:p>
          <a:p>
            <a:r>
              <a:rPr lang="sv-SE" dirty="0"/>
              <a:t>Dessutom har noterats ett minskat deltagande i RM-klasserna för D/H 21.</a:t>
            </a:r>
            <a:br>
              <a:rPr lang="sv-SE" dirty="0"/>
            </a:br>
            <a:endParaRPr lang="sv-SE" dirty="0"/>
          </a:p>
          <a:p>
            <a:r>
              <a:rPr lang="sv-SE" dirty="0"/>
              <a:t>Föreslås därför som första steg följande:</a:t>
            </a:r>
            <a:br>
              <a:rPr lang="sv-SE" dirty="0"/>
            </a:br>
            <a:endParaRPr lang="sv-SE" dirty="0"/>
          </a:p>
          <a:p>
            <a:pPr marL="285750" indent="-285750">
              <a:buFont typeface="Arial" panose="020B0604020202020204" pitchFamily="34" charset="0"/>
              <a:buChar char="•"/>
            </a:pPr>
            <a:r>
              <a:rPr lang="sv-SE" dirty="0"/>
              <a:t>De nu befintliga mästerskapsklasserna i stafett, 4x200m, (SM för D/H 18/senior och RM för ungdomsklasserna) utgår och i stället införs RM-klasser i stafett mix (4x200m) för seniorer, juniorer, ungdom och 14-mästarklass.</a:t>
            </a:r>
          </a:p>
          <a:p>
            <a:pPr marL="285750" indent="-285750">
              <a:buFont typeface="Arial" panose="020B0604020202020204" pitchFamily="34" charset="0"/>
              <a:buChar char="•"/>
            </a:pPr>
            <a:r>
              <a:rPr lang="sv-SE" dirty="0"/>
              <a:t>RM för D/H 21 reduceras till K1 500m och K2 200. K1 5000m och K2 1000m utgår alltså.</a:t>
            </a:r>
            <a:br>
              <a:rPr lang="sv-SE" dirty="0"/>
            </a:br>
            <a:endParaRPr lang="sv-SE" dirty="0"/>
          </a:p>
          <a:p>
            <a:r>
              <a:rPr lang="sv-SE" dirty="0"/>
              <a:t>Förändringarna ska utvärderas och bedömning ska göras om ytterligare förändringar är aktuella.</a:t>
            </a:r>
            <a:endParaRPr lang="en-US" dirty="0"/>
          </a:p>
        </p:txBody>
      </p:sp>
    </p:spTree>
    <p:extLst>
      <p:ext uri="{BB962C8B-B14F-4D97-AF65-F5344CB8AC3E}">
        <p14:creationId xmlns:p14="http://schemas.microsoft.com/office/powerpoint/2010/main" val="3479281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20588" y="22366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err="1">
                <a:solidFill>
                  <a:prstClr val="black"/>
                </a:solidFill>
                <a:latin typeface="Calibri" panose="020F0502020204030204"/>
              </a:rPr>
              <a:t>Ekonomi</a:t>
            </a:r>
            <a:r>
              <a:rPr lang="en-US" sz="3600" dirty="0">
                <a:solidFill>
                  <a:prstClr val="black"/>
                </a:solidFill>
                <a:latin typeface="Calibri" panose="020F0502020204030204"/>
              </a:rPr>
              <a:t> </a:t>
            </a:r>
            <a:r>
              <a:rPr lang="en-US" sz="3600" dirty="0" err="1">
                <a:solidFill>
                  <a:prstClr val="black"/>
                </a:solidFill>
                <a:latin typeface="Calibri" panose="020F0502020204030204"/>
              </a:rPr>
              <a:t>m.m.</a:t>
            </a:r>
            <a:r>
              <a:rPr lang="en-US" sz="3600" dirty="0">
                <a:solidFill>
                  <a:prstClr val="black"/>
                </a:solidFill>
                <a:latin typeface="Calibri" panose="020F0502020204030204"/>
              </a:rPr>
              <a:t> </a:t>
            </a:r>
            <a:r>
              <a:rPr lang="en-US" sz="3600" dirty="0" err="1">
                <a:solidFill>
                  <a:prstClr val="black"/>
                </a:solidFill>
                <a:latin typeface="Calibri" panose="020F0502020204030204"/>
              </a:rPr>
              <a:t>kring</a:t>
            </a:r>
            <a:r>
              <a:rPr lang="en-US" sz="3600" dirty="0">
                <a:solidFill>
                  <a:prstClr val="black"/>
                </a:solidFill>
                <a:latin typeface="Calibri" panose="020F0502020204030204"/>
              </a:rPr>
              <a:t> </a:t>
            </a:r>
            <a:r>
              <a:rPr lang="en-US" sz="3600" dirty="0" err="1">
                <a:solidFill>
                  <a:prstClr val="black"/>
                </a:solidFill>
                <a:latin typeface="Calibri" panose="020F0502020204030204"/>
              </a:rPr>
              <a:t>tävlingsarrangemang</a:t>
            </a:r>
            <a:endParaRPr lang="sv-SE" sz="3600" dirty="0">
              <a:solidFill>
                <a:prstClr val="black"/>
              </a:solidFill>
              <a:latin typeface="Calibri" panose="020F0502020204030204"/>
            </a:endParaRP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B4EAE7A-7025-4934-818C-B19F50E30113}"/>
              </a:ext>
            </a:extLst>
          </p:cNvPr>
          <p:cNvSpPr txBox="1"/>
          <p:nvPr/>
        </p:nvSpPr>
        <p:spPr>
          <a:xfrm>
            <a:off x="1520588" y="1837677"/>
            <a:ext cx="8208273" cy="954107"/>
          </a:xfrm>
          <a:prstGeom prst="rect">
            <a:avLst/>
          </a:prstGeom>
          <a:noFill/>
        </p:spPr>
        <p:txBody>
          <a:bodyPr wrap="none" rtlCol="0">
            <a:spAutoFit/>
          </a:bodyPr>
          <a:lstStyle/>
          <a:p>
            <a:r>
              <a:rPr lang="sv-SE" sz="2800" dirty="0"/>
              <a:t>Finns det några frågor och funderingar kring ekonomin </a:t>
            </a:r>
            <a:br>
              <a:rPr lang="sv-SE" sz="2800" dirty="0"/>
            </a:br>
            <a:r>
              <a:rPr lang="sv-SE" sz="2800" dirty="0"/>
              <a:t>för tävlingsarrangemang?</a:t>
            </a:r>
            <a:endParaRPr lang="en-US" sz="2800" dirty="0"/>
          </a:p>
        </p:txBody>
      </p:sp>
    </p:spTree>
    <p:extLst>
      <p:ext uri="{BB962C8B-B14F-4D97-AF65-F5344CB8AC3E}">
        <p14:creationId xmlns:p14="http://schemas.microsoft.com/office/powerpoint/2010/main" val="3806088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45689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Utbildningar 2022</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D6D6E47-73B7-4C61-821C-DE2821A88E5F}"/>
              </a:ext>
            </a:extLst>
          </p:cNvPr>
          <p:cNvSpPr txBox="1"/>
          <p:nvPr/>
        </p:nvSpPr>
        <p:spPr>
          <a:xfrm>
            <a:off x="1501284" y="1103031"/>
            <a:ext cx="10377037" cy="5078313"/>
          </a:xfrm>
          <a:prstGeom prst="rect">
            <a:avLst/>
          </a:prstGeom>
          <a:noFill/>
        </p:spPr>
        <p:txBody>
          <a:bodyPr wrap="square">
            <a:spAutoFit/>
          </a:bodyPr>
          <a:lstStyle/>
          <a:p>
            <a:r>
              <a:rPr lang="en-US" sz="2800" b="1" dirty="0" err="1"/>
              <a:t>Racemanager</a:t>
            </a:r>
            <a:r>
              <a:rPr lang="en-US" sz="2800" b="1" dirty="0"/>
              <a:t>:</a:t>
            </a:r>
          </a:p>
          <a:p>
            <a:r>
              <a:rPr lang="en-US" sz="2400" dirty="0"/>
              <a:t>Steg 1: 6-10 </a:t>
            </a:r>
            <a:r>
              <a:rPr lang="en-US" sz="2400" dirty="0" err="1"/>
              <a:t>personer</a:t>
            </a:r>
            <a:r>
              <a:rPr lang="en-US" sz="2400" dirty="0"/>
              <a:t> </a:t>
            </a:r>
            <a:r>
              <a:rPr lang="en-US" sz="2400" dirty="0" err="1"/>
              <a:t>som</a:t>
            </a:r>
            <a:r>
              <a:rPr lang="en-US" sz="2400" dirty="0"/>
              <a:t> </a:t>
            </a:r>
            <a:r>
              <a:rPr lang="en-US" sz="2400" dirty="0" err="1"/>
              <a:t>skaffar</a:t>
            </a:r>
            <a:r>
              <a:rPr lang="en-US" sz="2400" dirty="0"/>
              <a:t> sig god </a:t>
            </a:r>
            <a:r>
              <a:rPr lang="en-US" sz="2400" dirty="0" err="1"/>
              <a:t>kunskap</a:t>
            </a:r>
            <a:r>
              <a:rPr lang="en-US" sz="2400" dirty="0"/>
              <a:t> om </a:t>
            </a:r>
            <a:r>
              <a:rPr lang="en-US" sz="2400" dirty="0" err="1"/>
              <a:t>systemet</a:t>
            </a:r>
            <a:r>
              <a:rPr lang="en-US" sz="2400" dirty="0"/>
              <a:t> </a:t>
            </a:r>
            <a:r>
              <a:rPr lang="en-US" sz="2400" dirty="0" err="1"/>
              <a:t>genom</a:t>
            </a:r>
            <a:r>
              <a:rPr lang="en-US" sz="2400" dirty="0"/>
              <a:t> </a:t>
            </a:r>
            <a:r>
              <a:rPr lang="en-US" sz="2400" dirty="0" err="1"/>
              <a:t>självutbildning</a:t>
            </a:r>
            <a:r>
              <a:rPr lang="en-US" sz="2400" dirty="0"/>
              <a:t> med </a:t>
            </a:r>
            <a:r>
              <a:rPr lang="en-US" sz="2400" dirty="0" err="1"/>
              <a:t>stöd</a:t>
            </a:r>
            <a:r>
              <a:rPr lang="en-US" sz="2400" dirty="0"/>
              <a:t> av Peter </a:t>
            </a:r>
            <a:r>
              <a:rPr lang="en-US" sz="2400" dirty="0" err="1"/>
              <a:t>Ribe</a:t>
            </a:r>
            <a:r>
              <a:rPr lang="en-US" sz="2400" dirty="0"/>
              <a:t>. </a:t>
            </a:r>
          </a:p>
          <a:p>
            <a:endParaRPr lang="en-US" sz="2400" dirty="0"/>
          </a:p>
          <a:p>
            <a:r>
              <a:rPr lang="sv-SE" sz="2800" b="1" dirty="0"/>
              <a:t>Starterforum:</a:t>
            </a:r>
          </a:p>
          <a:p>
            <a:r>
              <a:rPr lang="sv-SE" sz="2400" dirty="0"/>
              <a:t>1 träff 90-120 minuter med diskussionsmöjligheter.</a:t>
            </a:r>
          </a:p>
          <a:p>
            <a:r>
              <a:rPr lang="sv-SE" sz="2400" dirty="0"/>
              <a:t>Genomgång startmoment med och utan startgrindar, långloppsstarter, diskningar.</a:t>
            </a:r>
          </a:p>
          <a:p>
            <a:r>
              <a:rPr lang="sv-SE" sz="2400" dirty="0"/>
              <a:t>Beslut om ev fler träffar eller återkommande årligen.</a:t>
            </a:r>
          </a:p>
          <a:p>
            <a:r>
              <a:rPr lang="sv-SE" sz="2400" dirty="0"/>
              <a:t>”Kurslitteratur”: Tävlingstekniska regler kanotspint fr.a. kap. 4, första delen</a:t>
            </a:r>
          </a:p>
          <a:p>
            <a:endParaRPr lang="sv-SE" sz="2400" dirty="0"/>
          </a:p>
          <a:p>
            <a:r>
              <a:rPr lang="sv-SE" sz="2800" b="1" dirty="0"/>
              <a:t>Bandomarträff:</a:t>
            </a:r>
          </a:p>
          <a:p>
            <a:r>
              <a:rPr lang="sv-SE" sz="2400" dirty="0"/>
              <a:t>1 träff 120-150 min (alt 2 tillfällen)</a:t>
            </a:r>
          </a:p>
          <a:p>
            <a:r>
              <a:rPr lang="sv-SE" sz="2400" dirty="0"/>
              <a:t>Kurslitteratur: Tävlingstekniska regler kanotspint fr.a. kap. 4.</a:t>
            </a:r>
            <a:endParaRPr lang="en-US" sz="2400" dirty="0"/>
          </a:p>
        </p:txBody>
      </p:sp>
    </p:spTree>
    <p:extLst>
      <p:ext uri="{BB962C8B-B14F-4D97-AF65-F5344CB8AC3E}">
        <p14:creationId xmlns:p14="http://schemas.microsoft.com/office/powerpoint/2010/main" val="1625222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501285" y="-60723"/>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Utbildningar 2022 forts.</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D6D6E47-73B7-4C61-821C-DE2821A88E5F}"/>
              </a:ext>
            </a:extLst>
          </p:cNvPr>
          <p:cNvSpPr txBox="1"/>
          <p:nvPr/>
        </p:nvSpPr>
        <p:spPr>
          <a:xfrm>
            <a:off x="1501284" y="987623"/>
            <a:ext cx="10377037" cy="5078313"/>
          </a:xfrm>
          <a:prstGeom prst="rect">
            <a:avLst/>
          </a:prstGeom>
          <a:noFill/>
        </p:spPr>
        <p:txBody>
          <a:bodyPr wrap="square">
            <a:spAutoFit/>
          </a:bodyPr>
          <a:lstStyle/>
          <a:p>
            <a:r>
              <a:rPr lang="sv-SE" sz="2800" b="1" dirty="0"/>
              <a:t>Tävlingsledarutbildning:</a:t>
            </a:r>
          </a:p>
          <a:p>
            <a:r>
              <a:rPr lang="sv-SE" sz="2400" dirty="0"/>
              <a:t>2-3 träffar 90-150 min</a:t>
            </a:r>
          </a:p>
          <a:p>
            <a:r>
              <a:rPr lang="sv-SE" sz="2400" dirty="0"/>
              <a:t>Kurslitteratur: ”Checklistan”, allmänna tävlingsregler, tävlingstekniska regler kanotsprint.</a:t>
            </a:r>
            <a:br>
              <a:rPr lang="sv-SE" sz="2400" dirty="0"/>
            </a:br>
            <a:endParaRPr lang="en-US" sz="2400" dirty="0"/>
          </a:p>
          <a:p>
            <a:r>
              <a:rPr lang="sv-SE" sz="2800" b="1" dirty="0"/>
              <a:t>Omstart maraton:</a:t>
            </a:r>
            <a:br>
              <a:rPr lang="sv-SE" sz="2800" b="1" dirty="0"/>
            </a:br>
            <a:r>
              <a:rPr lang="sv-SE" sz="2400" dirty="0"/>
              <a:t>2-3 träffar 90-150 min</a:t>
            </a:r>
          </a:p>
          <a:p>
            <a:r>
              <a:rPr lang="sv-SE" sz="2400" dirty="0"/>
              <a:t>Kurslitteratur: Tävlingstekniska regler maraton</a:t>
            </a:r>
            <a:br>
              <a:rPr lang="sv-SE" sz="2400" dirty="0"/>
            </a:br>
            <a:endParaRPr lang="sv-SE" sz="2400" dirty="0"/>
          </a:p>
          <a:p>
            <a:r>
              <a:rPr lang="sv-SE" sz="2800" b="1" dirty="0"/>
              <a:t>Överledarutbildning sprint:</a:t>
            </a:r>
            <a:br>
              <a:rPr lang="sv-SE" sz="2800" b="1" dirty="0"/>
            </a:br>
            <a:r>
              <a:rPr lang="sv-SE" sz="2400" dirty="0"/>
              <a:t>Man måste ha gått följande utbildningar:</a:t>
            </a:r>
            <a:br>
              <a:rPr lang="sv-SE" sz="2800" b="1" dirty="0"/>
            </a:br>
            <a:r>
              <a:rPr lang="sv-SE" sz="2400" dirty="0"/>
              <a:t>Starterforum, Bandomarträff, Tävlingsledarutbildning, Omstart maraton samt Avslutningsmöte</a:t>
            </a:r>
            <a:endParaRPr lang="en-US" sz="2400" dirty="0"/>
          </a:p>
        </p:txBody>
      </p:sp>
    </p:spTree>
    <p:extLst>
      <p:ext uri="{BB962C8B-B14F-4D97-AF65-F5344CB8AC3E}">
        <p14:creationId xmlns:p14="http://schemas.microsoft.com/office/powerpoint/2010/main" val="297282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384653" y="154612"/>
            <a:ext cx="983321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900" b="0" i="0" u="none" strike="noStrike" kern="1200" cap="none" spc="0" normalizeH="0" baseline="0" noProof="0" dirty="0">
                <a:ln>
                  <a:noFill/>
                </a:ln>
                <a:solidFill>
                  <a:prstClr val="black"/>
                </a:solidFill>
                <a:effectLst/>
                <a:uLnTx/>
                <a:uFillTx/>
                <a:latin typeface="Calibri" panose="020F0502020204030204"/>
                <a:ea typeface="+mj-ea"/>
                <a:cs typeface="+mj-cs"/>
              </a:rPr>
              <a:t>Racemanager – nytt tävlingsadministrativt system 2022!</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766F781-6DFC-4BD0-BC04-75A59C6967F8}"/>
              </a:ext>
            </a:extLst>
          </p:cNvPr>
          <p:cNvSpPr txBox="1"/>
          <p:nvPr/>
        </p:nvSpPr>
        <p:spPr>
          <a:xfrm>
            <a:off x="1458156" y="1365305"/>
            <a:ext cx="9724193" cy="4401205"/>
          </a:xfrm>
          <a:prstGeom prst="rect">
            <a:avLst/>
          </a:prstGeom>
          <a:noFill/>
        </p:spPr>
        <p:txBody>
          <a:bodyPr wrap="square">
            <a:spAutoFit/>
          </a:bodyPr>
          <a:lstStyle/>
          <a:p>
            <a:pPr marL="457200" indent="-457200">
              <a:buFont typeface="Arial" panose="020B0604020202020204" pitchFamily="34" charset="0"/>
              <a:buChar char="•"/>
            </a:pPr>
            <a:r>
              <a:rPr lang="en-US" sz="2800" dirty="0" err="1"/>
              <a:t>Nätbaserat</a:t>
            </a:r>
            <a:r>
              <a:rPr lang="en-US" sz="2800" dirty="0"/>
              <a:t> system </a:t>
            </a:r>
            <a:r>
              <a:rPr lang="en-US" sz="2800" dirty="0" err="1"/>
              <a:t>som</a:t>
            </a:r>
            <a:r>
              <a:rPr lang="en-US" sz="2800" dirty="0"/>
              <a:t> </a:t>
            </a:r>
            <a:r>
              <a:rPr lang="en-US" sz="2800" dirty="0" err="1"/>
              <a:t>körs</a:t>
            </a:r>
            <a:r>
              <a:rPr lang="en-US" sz="2800" dirty="0"/>
              <a:t> </a:t>
            </a:r>
            <a:r>
              <a:rPr lang="en-US" sz="2800" dirty="0" err="1"/>
              <a:t>direkt</a:t>
            </a:r>
            <a:r>
              <a:rPr lang="en-US" sz="2800" dirty="0"/>
              <a:t> I </a:t>
            </a:r>
            <a:r>
              <a:rPr lang="en-US" sz="2800" dirty="0" err="1"/>
              <a:t>webbläsare</a:t>
            </a:r>
            <a:br>
              <a:rPr lang="en-US" sz="2800" dirty="0"/>
            </a:br>
            <a:endParaRPr lang="en-US" sz="2800" dirty="0"/>
          </a:p>
          <a:p>
            <a:pPr marL="457200" indent="-457200">
              <a:buFont typeface="Arial" panose="020B0604020202020204" pitchFamily="34" charset="0"/>
              <a:buChar char="•"/>
            </a:pPr>
            <a:r>
              <a:rPr lang="en-US" sz="2800" dirty="0"/>
              <a:t>Kan </a:t>
            </a:r>
            <a:r>
              <a:rPr lang="en-US" sz="2800" dirty="0" err="1"/>
              <a:t>köras</a:t>
            </a:r>
            <a:r>
              <a:rPr lang="en-US" sz="2800" dirty="0"/>
              <a:t> </a:t>
            </a:r>
            <a:r>
              <a:rPr lang="en-US" sz="2800" dirty="0" err="1"/>
              <a:t>överallt</a:t>
            </a:r>
            <a:r>
              <a:rPr lang="en-US" sz="2800" dirty="0"/>
              <a:t> </a:t>
            </a:r>
            <a:r>
              <a:rPr lang="en-US" sz="2800" dirty="0" err="1"/>
              <a:t>där</a:t>
            </a:r>
            <a:r>
              <a:rPr lang="en-US" sz="2800" dirty="0"/>
              <a:t> det </a:t>
            </a:r>
            <a:r>
              <a:rPr lang="en-US" sz="2800" dirty="0" err="1"/>
              <a:t>finns</a:t>
            </a:r>
            <a:r>
              <a:rPr lang="en-US" sz="2800" dirty="0"/>
              <a:t> </a:t>
            </a:r>
            <a:r>
              <a:rPr lang="en-US" sz="2800" dirty="0" err="1"/>
              <a:t>internetuppkoppling</a:t>
            </a:r>
            <a:r>
              <a:rPr lang="en-US" sz="2800" dirty="0"/>
              <a:t> (inga </a:t>
            </a:r>
            <a:r>
              <a:rPr lang="en-US" sz="2800" dirty="0" err="1"/>
              <a:t>speciella</a:t>
            </a:r>
            <a:r>
              <a:rPr lang="en-US" sz="2800" dirty="0"/>
              <a:t> </a:t>
            </a:r>
            <a:r>
              <a:rPr lang="en-US" sz="2800" dirty="0" err="1"/>
              <a:t>krav</a:t>
            </a:r>
            <a:r>
              <a:rPr lang="en-US" sz="2800" dirty="0"/>
              <a:t> </a:t>
            </a:r>
            <a:r>
              <a:rPr lang="en-US" sz="2800" dirty="0" err="1"/>
              <a:t>på</a:t>
            </a:r>
            <a:r>
              <a:rPr lang="en-US" sz="2800" dirty="0"/>
              <a:t> </a:t>
            </a:r>
            <a:r>
              <a:rPr lang="en-US" sz="2800" dirty="0" err="1"/>
              <a:t>bandbredd</a:t>
            </a:r>
            <a:r>
              <a:rPr lang="en-US" sz="2800" dirty="0"/>
              <a:t>)</a:t>
            </a:r>
            <a:br>
              <a:rPr lang="en-US" sz="2800" dirty="0"/>
            </a:br>
            <a:endParaRPr lang="en-US" sz="2800" dirty="0"/>
          </a:p>
          <a:p>
            <a:pPr marL="457200" indent="-457200">
              <a:buFont typeface="Arial" panose="020B0604020202020204" pitchFamily="34" charset="0"/>
              <a:buChar char="•"/>
            </a:pPr>
            <a:r>
              <a:rPr lang="en-US" sz="2800" dirty="0" err="1"/>
              <a:t>Systemet</a:t>
            </a:r>
            <a:r>
              <a:rPr lang="en-US" sz="2800" dirty="0"/>
              <a:t> </a:t>
            </a:r>
            <a:r>
              <a:rPr lang="en-US" sz="2800" dirty="0" err="1"/>
              <a:t>kan</a:t>
            </a:r>
            <a:r>
              <a:rPr lang="en-US" sz="2800" dirty="0"/>
              <a:t> </a:t>
            </a:r>
            <a:r>
              <a:rPr lang="en-US" sz="2800" dirty="0" err="1"/>
              <a:t>köras</a:t>
            </a:r>
            <a:r>
              <a:rPr lang="en-US" sz="2800" dirty="0"/>
              <a:t> </a:t>
            </a:r>
            <a:r>
              <a:rPr lang="en-US" sz="2800" dirty="0" err="1"/>
              <a:t>och</a:t>
            </a:r>
            <a:r>
              <a:rPr lang="en-US" sz="2800" dirty="0"/>
              <a:t> </a:t>
            </a:r>
            <a:r>
              <a:rPr lang="en-US" sz="2800" dirty="0" err="1"/>
              <a:t>supportas</a:t>
            </a:r>
            <a:r>
              <a:rPr lang="en-US" sz="2800" dirty="0"/>
              <a:t> </a:t>
            </a:r>
            <a:r>
              <a:rPr lang="en-US" sz="2800" dirty="0" err="1"/>
              <a:t>på</a:t>
            </a:r>
            <a:r>
              <a:rPr lang="en-US" sz="2800" dirty="0"/>
              <a:t> </a:t>
            </a:r>
            <a:r>
              <a:rPr lang="en-US" sz="2800" dirty="0" err="1"/>
              <a:t>distans</a:t>
            </a:r>
            <a:br>
              <a:rPr lang="en-US" sz="2800" dirty="0"/>
            </a:br>
            <a:endParaRPr lang="en-US" sz="2800" dirty="0"/>
          </a:p>
          <a:p>
            <a:pPr marL="457200" indent="-457200">
              <a:buFont typeface="Arial" panose="020B0604020202020204" pitchFamily="34" charset="0"/>
              <a:buChar char="•"/>
            </a:pPr>
            <a:r>
              <a:rPr lang="en-US" sz="2800" dirty="0"/>
              <a:t>Kan </a:t>
            </a:r>
            <a:r>
              <a:rPr lang="en-US" sz="2800" dirty="0" err="1"/>
              <a:t>köras</a:t>
            </a:r>
            <a:r>
              <a:rPr lang="en-US" sz="2800" dirty="0"/>
              <a:t> via </a:t>
            </a:r>
            <a:r>
              <a:rPr lang="en-US" sz="2800" dirty="0" err="1"/>
              <a:t>dator</a:t>
            </a:r>
            <a:r>
              <a:rPr lang="en-US" sz="2800" dirty="0"/>
              <a:t>, </a:t>
            </a:r>
            <a:r>
              <a:rPr lang="en-US" sz="2800" dirty="0" err="1"/>
              <a:t>mobil</a:t>
            </a:r>
            <a:r>
              <a:rPr lang="en-US" sz="2800" dirty="0"/>
              <a:t> </a:t>
            </a:r>
            <a:r>
              <a:rPr lang="en-US" sz="2800" dirty="0" err="1"/>
              <a:t>eller</a:t>
            </a:r>
            <a:r>
              <a:rPr lang="en-US" sz="2800" dirty="0"/>
              <a:t> </a:t>
            </a:r>
            <a:r>
              <a:rPr lang="en-US" sz="2800" dirty="0" err="1"/>
              <a:t>platta</a:t>
            </a:r>
            <a:br>
              <a:rPr lang="en-US" sz="2800" dirty="0"/>
            </a:br>
            <a:endParaRPr lang="en-US" sz="2800" dirty="0"/>
          </a:p>
          <a:p>
            <a:pPr marL="457200" indent="-457200">
              <a:buFont typeface="Arial" panose="020B0604020202020204" pitchFamily="34" charset="0"/>
              <a:buChar char="•"/>
            </a:pPr>
            <a:r>
              <a:rPr lang="en-US" sz="2800" dirty="0" err="1"/>
              <a:t>Ersätter</a:t>
            </a:r>
            <a:r>
              <a:rPr lang="en-US" sz="2800" dirty="0"/>
              <a:t> </a:t>
            </a:r>
            <a:r>
              <a:rPr lang="en-US" sz="2800" dirty="0" err="1"/>
              <a:t>alla</a:t>
            </a:r>
            <a:r>
              <a:rPr lang="en-US" sz="2800" dirty="0"/>
              <a:t> </a:t>
            </a:r>
            <a:r>
              <a:rPr lang="en-US" sz="2800" dirty="0" err="1"/>
              <a:t>tidigare</a:t>
            </a:r>
            <a:r>
              <a:rPr lang="en-US" sz="2800" dirty="0"/>
              <a:t> </a:t>
            </a:r>
            <a:r>
              <a:rPr lang="en-US" sz="2800" dirty="0" err="1"/>
              <a:t>delar</a:t>
            </a:r>
            <a:r>
              <a:rPr lang="en-US" sz="2800" dirty="0"/>
              <a:t> </a:t>
            </a:r>
            <a:r>
              <a:rPr lang="en-US" sz="2800" dirty="0" err="1"/>
              <a:t>och</a:t>
            </a:r>
            <a:r>
              <a:rPr lang="en-US" sz="2800" dirty="0"/>
              <a:t> </a:t>
            </a:r>
            <a:r>
              <a:rPr lang="en-US" sz="2800" dirty="0" err="1"/>
              <a:t>är</a:t>
            </a:r>
            <a:r>
              <a:rPr lang="en-US" sz="2800" dirty="0"/>
              <a:t> </a:t>
            </a:r>
            <a:r>
              <a:rPr lang="en-US" sz="2800" dirty="0" err="1"/>
              <a:t>allt</a:t>
            </a:r>
            <a:r>
              <a:rPr lang="en-US" sz="2800" dirty="0"/>
              <a:t> </a:t>
            </a:r>
            <a:r>
              <a:rPr lang="en-US" sz="2800" dirty="0" err="1"/>
              <a:t>i</a:t>
            </a:r>
            <a:r>
              <a:rPr lang="en-US" sz="2800" dirty="0"/>
              <a:t> </a:t>
            </a:r>
            <a:r>
              <a:rPr lang="en-US" sz="2800" dirty="0" err="1"/>
              <a:t>ett</a:t>
            </a:r>
            <a:endParaRPr lang="en-US" sz="2800" dirty="0"/>
          </a:p>
        </p:txBody>
      </p:sp>
    </p:spTree>
    <p:extLst>
      <p:ext uri="{BB962C8B-B14F-4D97-AF65-F5344CB8AC3E}">
        <p14:creationId xmlns:p14="http://schemas.microsoft.com/office/powerpoint/2010/main" val="209294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384653" y="154612"/>
            <a:ext cx="983321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900" b="0" i="0" u="none" strike="noStrike" kern="1200" cap="none" spc="0" normalizeH="0" baseline="0" noProof="0" dirty="0">
                <a:ln>
                  <a:noFill/>
                </a:ln>
                <a:solidFill>
                  <a:prstClr val="black"/>
                </a:solidFill>
                <a:effectLst/>
                <a:uLnTx/>
                <a:uFillTx/>
                <a:latin typeface="Calibri" panose="020F0502020204030204"/>
                <a:ea typeface="+mj-ea"/>
                <a:cs typeface="+mj-cs"/>
              </a:rPr>
              <a:t>Racemanager – nytt tävlingsadministrativt system 2022 forts.!</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766F781-6DFC-4BD0-BC04-75A59C6967F8}"/>
              </a:ext>
            </a:extLst>
          </p:cNvPr>
          <p:cNvSpPr txBox="1"/>
          <p:nvPr/>
        </p:nvSpPr>
        <p:spPr>
          <a:xfrm>
            <a:off x="1458156" y="1365305"/>
            <a:ext cx="9724193" cy="4832092"/>
          </a:xfrm>
          <a:prstGeom prst="rect">
            <a:avLst/>
          </a:prstGeom>
          <a:noFill/>
        </p:spPr>
        <p:txBody>
          <a:bodyPr wrap="square">
            <a:spAutoFit/>
          </a:bodyPr>
          <a:lstStyle/>
          <a:p>
            <a:pPr marL="457200" indent="-457200">
              <a:buFont typeface="Arial" panose="020B0604020202020204" pitchFamily="34" charset="0"/>
              <a:buChar char="•"/>
            </a:pPr>
            <a:r>
              <a:rPr lang="en-US" sz="2800" dirty="0" err="1"/>
              <a:t>Anmälan</a:t>
            </a:r>
            <a:br>
              <a:rPr lang="en-US" sz="2800" dirty="0"/>
            </a:br>
            <a:endParaRPr lang="en-US" sz="2800" dirty="0"/>
          </a:p>
          <a:p>
            <a:pPr marL="457200" indent="-457200">
              <a:buFont typeface="Arial" panose="020B0604020202020204" pitchFamily="34" charset="0"/>
              <a:buChar char="•"/>
            </a:pPr>
            <a:r>
              <a:rPr lang="en-US" sz="2800" dirty="0" err="1"/>
              <a:t>Tävlingsadministration</a:t>
            </a:r>
            <a:br>
              <a:rPr lang="en-US" sz="2800" dirty="0"/>
            </a:br>
            <a:endParaRPr lang="en-US" sz="2800" dirty="0"/>
          </a:p>
          <a:p>
            <a:pPr marL="457200" indent="-457200">
              <a:buFont typeface="Arial" panose="020B0604020202020204" pitchFamily="34" charset="0"/>
              <a:buChar char="•"/>
            </a:pPr>
            <a:r>
              <a:rPr lang="en-US" sz="2800" dirty="0" err="1"/>
              <a:t>Köra</a:t>
            </a:r>
            <a:r>
              <a:rPr lang="en-US" sz="2800" dirty="0"/>
              <a:t> </a:t>
            </a:r>
            <a:r>
              <a:rPr lang="en-US" sz="2800" dirty="0" err="1"/>
              <a:t>tävling</a:t>
            </a:r>
            <a:br>
              <a:rPr lang="en-US" sz="2800" dirty="0"/>
            </a:br>
            <a:endParaRPr lang="en-US" sz="2800" dirty="0"/>
          </a:p>
          <a:p>
            <a:pPr marL="457200" indent="-457200">
              <a:buFont typeface="Arial" panose="020B0604020202020204" pitchFamily="34" charset="0"/>
              <a:buChar char="•"/>
            </a:pPr>
            <a:r>
              <a:rPr lang="en-US" sz="2800" dirty="0" err="1"/>
              <a:t>Resultat</a:t>
            </a:r>
            <a:r>
              <a:rPr lang="en-US" sz="2800" dirty="0"/>
              <a:t> online</a:t>
            </a:r>
            <a:br>
              <a:rPr lang="en-US" sz="2800" dirty="0"/>
            </a:br>
            <a:endParaRPr lang="en-US" sz="2800" dirty="0"/>
          </a:p>
          <a:p>
            <a:pPr marL="457200" indent="-457200">
              <a:buFont typeface="Arial" panose="020B0604020202020204" pitchFamily="34" charset="0"/>
              <a:buChar char="•"/>
            </a:pPr>
            <a:r>
              <a:rPr lang="sv-SE" sz="2800" dirty="0"/>
              <a:t>Tidtagning och målkamera</a:t>
            </a:r>
            <a:br>
              <a:rPr lang="sv-SE" sz="2800" dirty="0"/>
            </a:br>
            <a:endParaRPr lang="sv-SE" sz="2800" dirty="0"/>
          </a:p>
          <a:p>
            <a:pPr marL="457200" indent="-457200">
              <a:buFont typeface="Arial" panose="020B0604020202020204" pitchFamily="34" charset="0"/>
              <a:buChar char="•"/>
            </a:pPr>
            <a:r>
              <a:rPr lang="sv-SE" sz="2800" dirty="0"/>
              <a:t>Möjlighet att hantera Licenser direkt vid anmälan</a:t>
            </a:r>
          </a:p>
        </p:txBody>
      </p:sp>
    </p:spTree>
    <p:extLst>
      <p:ext uri="{BB962C8B-B14F-4D97-AF65-F5344CB8AC3E}">
        <p14:creationId xmlns:p14="http://schemas.microsoft.com/office/powerpoint/2010/main" val="3730455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384653" y="154612"/>
            <a:ext cx="983321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900" b="0" i="0" u="none" strike="noStrike" kern="1200" cap="none" spc="0" normalizeH="0" baseline="0" noProof="0" dirty="0">
                <a:ln>
                  <a:noFill/>
                </a:ln>
                <a:solidFill>
                  <a:prstClr val="black"/>
                </a:solidFill>
                <a:effectLst/>
                <a:uLnTx/>
                <a:uFillTx/>
                <a:latin typeface="Calibri" panose="020F0502020204030204"/>
                <a:ea typeface="+mj-ea"/>
                <a:cs typeface="+mj-cs"/>
              </a:rPr>
              <a:t>Racemanager – nytt tävlingsadministrativt system 2022 forts.!</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766F781-6DFC-4BD0-BC04-75A59C6967F8}"/>
              </a:ext>
            </a:extLst>
          </p:cNvPr>
          <p:cNvSpPr txBox="1"/>
          <p:nvPr/>
        </p:nvSpPr>
        <p:spPr>
          <a:xfrm>
            <a:off x="1458156" y="1365305"/>
            <a:ext cx="9724193" cy="4832092"/>
          </a:xfrm>
          <a:prstGeom prst="rect">
            <a:avLst/>
          </a:prstGeom>
          <a:noFill/>
        </p:spPr>
        <p:txBody>
          <a:bodyPr wrap="square">
            <a:spAutoFit/>
          </a:bodyPr>
          <a:lstStyle/>
          <a:p>
            <a:pPr marL="457200" indent="-457200">
              <a:buFont typeface="Arial" panose="020B0604020202020204" pitchFamily="34" charset="0"/>
              <a:buChar char="•"/>
            </a:pPr>
            <a:r>
              <a:rPr lang="sv-SE" sz="2800" dirty="0"/>
              <a:t>Strykning och efteranmälan görs online, gör att behovet av lagledarmöten blir ett minimum.</a:t>
            </a:r>
          </a:p>
          <a:p>
            <a:pPr marL="457200" indent="-457200">
              <a:buFont typeface="Arial" panose="020B0604020202020204" pitchFamily="34" charset="0"/>
              <a:buChar char="•"/>
            </a:pPr>
            <a:endParaRPr lang="sv-SE" sz="2800" dirty="0"/>
          </a:p>
          <a:p>
            <a:pPr marL="457200" indent="-457200">
              <a:buFont typeface="Arial" panose="020B0604020202020204" pitchFamily="34" charset="0"/>
              <a:buChar char="•"/>
            </a:pPr>
            <a:r>
              <a:rPr lang="sv-SE" sz="2800" dirty="0"/>
              <a:t>Kommer att testas och utvärderas under 2022 förhoppningsvis kör alla systemet 2023.</a:t>
            </a:r>
            <a:br>
              <a:rPr lang="sv-SE" sz="2800" dirty="0"/>
            </a:br>
            <a:endParaRPr lang="sv-SE" sz="2800" dirty="0"/>
          </a:p>
          <a:p>
            <a:pPr marL="457200" indent="-457200">
              <a:buFont typeface="Arial" panose="020B0604020202020204" pitchFamily="34" charset="0"/>
              <a:buChar char="•"/>
            </a:pPr>
            <a:r>
              <a:rPr lang="sv-SE" sz="2800" dirty="0"/>
              <a:t>Har stöd för flera grenar utöver slätvatten såsom Surfski, SUP, Polo och med mindre justeringar drakbåt.</a:t>
            </a:r>
            <a:br>
              <a:rPr lang="sv-SE" sz="2800" dirty="0"/>
            </a:br>
            <a:endParaRPr lang="sv-SE" sz="2800" dirty="0"/>
          </a:p>
          <a:p>
            <a:pPr marL="457200" indent="-457200">
              <a:buFont typeface="Arial" panose="020B0604020202020204" pitchFamily="34" charset="0"/>
              <a:buChar char="•"/>
            </a:pPr>
            <a:r>
              <a:rPr lang="sv-SE" sz="2800" dirty="0"/>
              <a:t>En grupp bildas som blir ansvarig för systemet gentemot leverantören och kanotsverige.</a:t>
            </a:r>
            <a:endParaRPr lang="en-US" sz="2800" dirty="0"/>
          </a:p>
        </p:txBody>
      </p:sp>
    </p:spTree>
    <p:extLst>
      <p:ext uri="{BB962C8B-B14F-4D97-AF65-F5344CB8AC3E}">
        <p14:creationId xmlns:p14="http://schemas.microsoft.com/office/powerpoint/2010/main" val="517712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384653" y="154612"/>
            <a:ext cx="9833212" cy="1049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900" b="0" i="0" u="none" strike="noStrike" kern="1200" cap="none" spc="0" normalizeH="0" baseline="0" noProof="0" dirty="0">
                <a:ln>
                  <a:noFill/>
                </a:ln>
                <a:solidFill>
                  <a:prstClr val="black"/>
                </a:solidFill>
                <a:effectLst/>
                <a:uLnTx/>
                <a:uFillTx/>
                <a:latin typeface="Calibri" panose="020F0502020204030204"/>
                <a:ea typeface="+mj-ea"/>
                <a:cs typeface="+mj-cs"/>
              </a:rPr>
              <a:t>Racemanager – nytt tävlingsadministrativt system 2022 forts.!</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766F781-6DFC-4BD0-BC04-75A59C6967F8}"/>
              </a:ext>
            </a:extLst>
          </p:cNvPr>
          <p:cNvSpPr txBox="1"/>
          <p:nvPr/>
        </p:nvSpPr>
        <p:spPr>
          <a:xfrm>
            <a:off x="1458156" y="1365305"/>
            <a:ext cx="9724193" cy="2246769"/>
          </a:xfrm>
          <a:prstGeom prst="rect">
            <a:avLst/>
          </a:prstGeom>
          <a:noFill/>
        </p:spPr>
        <p:txBody>
          <a:bodyPr wrap="square">
            <a:spAutoFit/>
          </a:bodyPr>
          <a:lstStyle/>
          <a:p>
            <a:pPr marL="457200" indent="-457200">
              <a:buFont typeface="Arial" panose="020B0604020202020204" pitchFamily="34" charset="0"/>
              <a:buChar char="•"/>
            </a:pPr>
            <a:r>
              <a:rPr lang="sv-SE" sz="2800" dirty="0"/>
              <a:t>Utbildningar för arrangörer och lagledare kommer att hållas under våren.</a:t>
            </a:r>
            <a:br>
              <a:rPr lang="sv-SE" sz="2800" dirty="0"/>
            </a:br>
            <a:endParaRPr lang="sv-SE" sz="2800" dirty="0"/>
          </a:p>
          <a:p>
            <a:pPr marL="457200" indent="-457200">
              <a:buFont typeface="Arial" panose="020B0604020202020204" pitchFamily="34" charset="0"/>
              <a:buChar char="•"/>
            </a:pPr>
            <a:r>
              <a:rPr lang="sv-SE" sz="2800" dirty="0"/>
              <a:t>Hör av er till Johan Nilsson vid frågor eller intresse att vara med i gruppen! </a:t>
            </a:r>
            <a:r>
              <a:rPr lang="en-US" sz="2800" b="0" i="0" dirty="0">
                <a:solidFill>
                  <a:srgbClr val="555555"/>
                </a:solidFill>
                <a:effectLst/>
                <a:latin typeface="Roboto" panose="02000000000000000000" pitchFamily="2" charset="0"/>
                <a:hlinkClick r:id="rId4"/>
              </a:rPr>
              <a:t>johan.nilsson@kanot.com</a:t>
            </a:r>
            <a:r>
              <a:rPr lang="en-US" sz="2800" b="0" i="0" dirty="0">
                <a:solidFill>
                  <a:srgbClr val="555555"/>
                </a:solidFill>
                <a:effectLst/>
                <a:latin typeface="Roboto" panose="02000000000000000000" pitchFamily="2" charset="0"/>
              </a:rPr>
              <a:t> </a:t>
            </a:r>
            <a:endParaRPr lang="en-US" sz="2800" dirty="0"/>
          </a:p>
        </p:txBody>
      </p:sp>
    </p:spTree>
    <p:extLst>
      <p:ext uri="{BB962C8B-B14F-4D97-AF65-F5344CB8AC3E}">
        <p14:creationId xmlns:p14="http://schemas.microsoft.com/office/powerpoint/2010/main" val="2945796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714354" y="400928"/>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Livesändningar – Summering av 2021</a:t>
            </a:r>
          </a:p>
        </p:txBody>
      </p:sp>
      <p:sp>
        <p:nvSpPr>
          <p:cNvPr id="6" name="Platshållare för innehåll 2"/>
          <p:cNvSpPr txBox="1">
            <a:spLocks/>
          </p:cNvSpPr>
          <p:nvPr/>
        </p:nvSpPr>
        <p:spPr>
          <a:xfrm>
            <a:off x="1714354" y="1554375"/>
            <a:ext cx="9467996"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ubrik 1">
            <a:extLst>
              <a:ext uri="{FF2B5EF4-FFF2-40B4-BE49-F238E27FC236}">
                <a16:creationId xmlns:a16="http://schemas.microsoft.com/office/drawing/2014/main" id="{C46F0834-75F5-4585-8F6B-D89AFA736E13}"/>
              </a:ext>
            </a:extLst>
          </p:cNvPr>
          <p:cNvSpPr txBox="1">
            <a:spLocks/>
          </p:cNvSpPr>
          <p:nvPr/>
        </p:nvSpPr>
        <p:spPr>
          <a:xfrm>
            <a:off x="1714354" y="1725113"/>
            <a:ext cx="9833212" cy="35785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7 tävlingar fördelat på 22 sändningar</a:t>
            </a:r>
            <a:b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br>
            <a:endPar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endParaRPr>
          </a:p>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Totalt 36167 visningar, snitt 1644 per sändning</a:t>
            </a:r>
            <a:b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br>
            <a:endPar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endParaRPr>
          </a:p>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Totalt 8493 timmar, snitt 386 per sändning</a:t>
            </a:r>
            <a:b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br>
            <a:endPar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endParaRPr>
          </a:p>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Flest visningar NM Lördag 4972 och SM måndag 4170</a:t>
            </a:r>
            <a:b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br>
            <a:endPar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endParaRPr>
          </a:p>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Erfarenheter och reflektioner från första året med livesändning</a:t>
            </a:r>
          </a:p>
        </p:txBody>
      </p:sp>
    </p:spTree>
    <p:extLst>
      <p:ext uri="{BB962C8B-B14F-4D97-AF65-F5344CB8AC3E}">
        <p14:creationId xmlns:p14="http://schemas.microsoft.com/office/powerpoint/2010/main" val="1699597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6" name="Platshållare för innehåll 2"/>
          <p:cNvSpPr txBox="1">
            <a:spLocks/>
          </p:cNvSpPr>
          <p:nvPr/>
        </p:nvSpPr>
        <p:spPr>
          <a:xfrm>
            <a:off x="1714354" y="1554375"/>
            <a:ext cx="9147914"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ubrik 1">
            <a:extLst>
              <a:ext uri="{FF2B5EF4-FFF2-40B4-BE49-F238E27FC236}">
                <a16:creationId xmlns:a16="http://schemas.microsoft.com/office/drawing/2014/main" id="{1F3DC219-69E0-454B-8D9E-06D7E04C6FB3}"/>
              </a:ext>
            </a:extLst>
          </p:cNvPr>
          <p:cNvSpPr txBox="1">
            <a:spLocks/>
          </p:cNvSpPr>
          <p:nvPr/>
        </p:nvSpPr>
        <p:spPr>
          <a:xfrm>
            <a:off x="1714354" y="400928"/>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Livesändningar – 2022</a:t>
            </a:r>
          </a:p>
        </p:txBody>
      </p:sp>
      <p:sp>
        <p:nvSpPr>
          <p:cNvPr id="8" name="Rubrik 1">
            <a:extLst>
              <a:ext uri="{FF2B5EF4-FFF2-40B4-BE49-F238E27FC236}">
                <a16:creationId xmlns:a16="http://schemas.microsoft.com/office/drawing/2014/main" id="{560BD0A6-6044-4051-BB7A-1BDE1097FD2D}"/>
              </a:ext>
            </a:extLst>
          </p:cNvPr>
          <p:cNvSpPr txBox="1">
            <a:spLocks/>
          </p:cNvSpPr>
          <p:nvPr/>
        </p:nvSpPr>
        <p:spPr>
          <a:xfrm>
            <a:off x="1714354" y="1414383"/>
            <a:ext cx="9833212" cy="35785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Vilka tävlingar sänder vi 2022</a:t>
            </a:r>
            <a:b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br>
            <a:endPar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endParaRPr>
          </a:p>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Vad krävs av arrangörer för att sända?</a:t>
            </a:r>
            <a:b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br>
            <a:endPar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endParaRPr>
          </a:p>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Förbättringar och utveckling inför 2022</a:t>
            </a:r>
            <a:b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br>
            <a:endPar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endParaRPr>
          </a:p>
          <a:p>
            <a:pPr marL="457200" marR="0" lvl="0" indent="-4572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black"/>
                </a:solidFill>
                <a:effectLst/>
                <a:uLnTx/>
                <a:uFillTx/>
                <a:latin typeface="Calibri" panose="020F0502020204030204"/>
                <a:ea typeface="+mj-ea"/>
                <a:cs typeface="+mj-cs"/>
              </a:rPr>
              <a:t>Vill du bara med? Kontakta Johan Nilsson</a:t>
            </a:r>
          </a:p>
        </p:txBody>
      </p:sp>
    </p:spTree>
    <p:extLst>
      <p:ext uri="{BB962C8B-B14F-4D97-AF65-F5344CB8AC3E}">
        <p14:creationId xmlns:p14="http://schemas.microsoft.com/office/powerpoint/2010/main" val="2032157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6" name="Platshållare för innehåll 2"/>
          <p:cNvSpPr txBox="1">
            <a:spLocks/>
          </p:cNvSpPr>
          <p:nvPr/>
        </p:nvSpPr>
        <p:spPr>
          <a:xfrm>
            <a:off x="1714354" y="1554375"/>
            <a:ext cx="9147914"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ubrik 1">
            <a:extLst>
              <a:ext uri="{FF2B5EF4-FFF2-40B4-BE49-F238E27FC236}">
                <a16:creationId xmlns:a16="http://schemas.microsoft.com/office/drawing/2014/main" id="{1F3DC219-69E0-454B-8D9E-06D7E04C6FB3}"/>
              </a:ext>
            </a:extLst>
          </p:cNvPr>
          <p:cNvSpPr txBox="1">
            <a:spLocks/>
          </p:cNvSpPr>
          <p:nvPr/>
        </p:nvSpPr>
        <p:spPr>
          <a:xfrm>
            <a:off x="1536794" y="400928"/>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prstClr val="black"/>
                </a:solidFill>
                <a:effectLst/>
                <a:uLnTx/>
                <a:uFillTx/>
                <a:latin typeface="Calibri" panose="020F0502020204030204"/>
                <a:ea typeface="+mj-ea"/>
                <a:cs typeface="+mj-cs"/>
              </a:rPr>
              <a:t>Utvärdering av Livesändningarna 2021</a:t>
            </a:r>
          </a:p>
        </p:txBody>
      </p:sp>
      <p:sp>
        <p:nvSpPr>
          <p:cNvPr id="9" name="Rectangle 8">
            <a:extLst>
              <a:ext uri="{FF2B5EF4-FFF2-40B4-BE49-F238E27FC236}">
                <a16:creationId xmlns:a16="http://schemas.microsoft.com/office/drawing/2014/main" id="{01040B82-EDD8-4C6B-B4AC-1D5636D961F8}"/>
              </a:ext>
            </a:extLst>
          </p:cNvPr>
          <p:cNvSpPr/>
          <p:nvPr/>
        </p:nvSpPr>
        <p:spPr>
          <a:xfrm>
            <a:off x="1554596" y="1947956"/>
            <a:ext cx="9541748" cy="2246769"/>
          </a:xfrm>
          <a:prstGeom prst="rect">
            <a:avLst/>
          </a:prstGeom>
        </p:spPr>
        <p:txBody>
          <a:bodyPr wrap="square">
            <a:spAutoFit/>
          </a:bodyPr>
          <a:lstStyle/>
          <a:p>
            <a:r>
              <a:rPr lang="sv-SE" sz="2800" dirty="0"/>
              <a:t>Svara på följande frågor:</a:t>
            </a:r>
            <a:br>
              <a:rPr lang="sv-SE" sz="2800" dirty="0"/>
            </a:br>
            <a:endParaRPr lang="sv-SE" sz="2800" dirty="0"/>
          </a:p>
          <a:p>
            <a:pPr marL="342900" indent="-342900">
              <a:buFont typeface="Arial" panose="020B0604020202020204" pitchFamily="34" charset="0"/>
              <a:buChar char="•"/>
            </a:pPr>
            <a:r>
              <a:rPr lang="sv-SE" sz="2800" dirty="0"/>
              <a:t>Vad var bra med Livesändningarna 2021?</a:t>
            </a:r>
            <a:br>
              <a:rPr lang="sv-SE" sz="2800" dirty="0"/>
            </a:br>
            <a:endParaRPr lang="sv-SE" sz="2800" dirty="0"/>
          </a:p>
          <a:p>
            <a:pPr marL="342900" indent="-342900">
              <a:buFont typeface="Arial" panose="020B0604020202020204" pitchFamily="34" charset="0"/>
              <a:buChar char="•"/>
            </a:pPr>
            <a:r>
              <a:rPr lang="sv-SE" sz="2800" dirty="0"/>
              <a:t>Vilka förbättringar vill du se 2022?</a:t>
            </a:r>
          </a:p>
        </p:txBody>
      </p:sp>
    </p:spTree>
    <p:extLst>
      <p:ext uri="{BB962C8B-B14F-4D97-AF65-F5344CB8AC3E}">
        <p14:creationId xmlns:p14="http://schemas.microsoft.com/office/powerpoint/2010/main" val="2887172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473195" y="49241"/>
            <a:ext cx="9833212" cy="10492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kumimoji="0" lang="sv-SE" sz="4000" b="0" i="0" u="none" strike="noStrike" kern="1200" cap="none" spc="0" normalizeH="0" baseline="0" noProof="0" dirty="0">
                <a:ln>
                  <a:noFill/>
                </a:ln>
                <a:solidFill>
                  <a:prstClr val="black"/>
                </a:solidFill>
                <a:effectLst/>
                <a:uLnTx/>
                <a:uFillTx/>
                <a:latin typeface="+mn-lt"/>
                <a:ea typeface="+mj-ea"/>
                <a:cs typeface="+mj-cs"/>
              </a:rPr>
              <a:t>Summering &amp; Övriga frågor</a:t>
            </a:r>
          </a:p>
        </p:txBody>
      </p:sp>
      <p:sp>
        <p:nvSpPr>
          <p:cNvPr id="6" name="Platshållare för innehåll 2"/>
          <p:cNvSpPr txBox="1">
            <a:spLocks/>
          </p:cNvSpPr>
          <p:nvPr/>
        </p:nvSpPr>
        <p:spPr>
          <a:xfrm>
            <a:off x="1714354" y="1554375"/>
            <a:ext cx="9147914"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51850D3-3055-4CB7-8AAA-DD137319184D}"/>
              </a:ext>
            </a:extLst>
          </p:cNvPr>
          <p:cNvSpPr/>
          <p:nvPr/>
        </p:nvSpPr>
        <p:spPr>
          <a:xfrm>
            <a:off x="1473194" y="1305341"/>
            <a:ext cx="9880605" cy="2246769"/>
          </a:xfrm>
          <a:prstGeom prst="rect">
            <a:avLst/>
          </a:prstGeom>
        </p:spPr>
        <p:txBody>
          <a:bodyPr wrap="square">
            <a:spAutoFit/>
          </a:bodyPr>
          <a:lstStyle/>
          <a:p>
            <a:pPr marL="457200" indent="-457200">
              <a:buFont typeface="Arial" panose="020B0604020202020204" pitchFamily="34" charset="0"/>
              <a:buChar char="•"/>
            </a:pPr>
            <a:r>
              <a:rPr lang="sv-SE" sz="2800" dirty="0"/>
              <a:t>Vad har fungerat bra?</a:t>
            </a:r>
            <a:br>
              <a:rPr lang="sv-SE" sz="2800" dirty="0"/>
            </a:br>
            <a:endParaRPr lang="sv-SE" sz="2800" dirty="0"/>
          </a:p>
          <a:p>
            <a:pPr marL="457200" indent="-457200">
              <a:buFont typeface="Arial" panose="020B0604020202020204" pitchFamily="34" charset="0"/>
              <a:buChar char="•"/>
            </a:pPr>
            <a:r>
              <a:rPr lang="sv-SE" sz="2800" dirty="0"/>
              <a:t>Vad kan vi göra bättre till nästa gång?</a:t>
            </a:r>
            <a:br>
              <a:rPr lang="sv-SE" sz="2800" dirty="0"/>
            </a:br>
            <a:endParaRPr lang="sv-SE" sz="2800" dirty="0"/>
          </a:p>
          <a:p>
            <a:pPr marL="457200" indent="-457200">
              <a:buFont typeface="Arial" panose="020B0604020202020204" pitchFamily="34" charset="0"/>
              <a:buChar char="•"/>
            </a:pPr>
            <a:r>
              <a:rPr lang="sv-SE" sz="2800" dirty="0"/>
              <a:t>Är det något som saknas?</a:t>
            </a:r>
            <a:endParaRPr lang="en-US" sz="2800" dirty="0"/>
          </a:p>
        </p:txBody>
      </p:sp>
    </p:spTree>
    <p:extLst>
      <p:ext uri="{BB962C8B-B14F-4D97-AF65-F5344CB8AC3E}">
        <p14:creationId xmlns:p14="http://schemas.microsoft.com/office/powerpoint/2010/main" val="4270320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91000"/>
          </a:stretch>
        </a:blipFill>
        <a:effectLst/>
      </p:bgPr>
    </p:bg>
    <p:spTree>
      <p:nvGrpSpPr>
        <p:cNvPr id="1" name=""/>
        <p:cNvGrpSpPr/>
        <p:nvPr/>
      </p:nvGrpSpPr>
      <p:grpSpPr>
        <a:xfrm>
          <a:off x="0" y="0"/>
          <a:ext cx="0" cy="0"/>
          <a:chOff x="0" y="0"/>
          <a:chExt cx="0" cy="0"/>
        </a:xfrm>
      </p:grpSpPr>
      <p:cxnSp>
        <p:nvCxnSpPr>
          <p:cNvPr id="4" name="Rak 3"/>
          <p:cNvCxnSpPr/>
          <p:nvPr/>
        </p:nvCxnSpPr>
        <p:spPr>
          <a:xfrm flipH="1">
            <a:off x="1209368" y="6457071"/>
            <a:ext cx="10144432" cy="0"/>
          </a:xfrm>
          <a:prstGeom prst="line">
            <a:avLst/>
          </a:prstGeom>
          <a:ln w="12700"/>
        </p:spPr>
        <p:style>
          <a:lnRef idx="3">
            <a:schemeClr val="accent5"/>
          </a:lnRef>
          <a:fillRef idx="0">
            <a:schemeClr val="accent5"/>
          </a:fillRef>
          <a:effectRef idx="2">
            <a:schemeClr val="accent5"/>
          </a:effectRef>
          <a:fontRef idx="minor">
            <a:schemeClr val="tx1"/>
          </a:fontRef>
        </p:style>
      </p:cxnSp>
      <p:sp>
        <p:nvSpPr>
          <p:cNvPr id="5" name="Rubrik 1"/>
          <p:cNvSpPr txBox="1">
            <a:spLocks/>
          </p:cNvSpPr>
          <p:nvPr/>
        </p:nvSpPr>
        <p:spPr>
          <a:xfrm>
            <a:off x="1783913" y="2614887"/>
            <a:ext cx="9712670" cy="1539859"/>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sv-SE" sz="7200" dirty="0">
                <a:solidFill>
                  <a:prstClr val="black"/>
                </a:solidFill>
                <a:latin typeface="Calibri" panose="020F0502020204030204" pitchFamily="34" charset="0"/>
                <a:cs typeface="Calibri" panose="020F0502020204030204" pitchFamily="34" charset="0"/>
              </a:rPr>
              <a:t>Tack för idag och vi önskar er en trevlig kväll!</a:t>
            </a:r>
          </a:p>
        </p:txBody>
      </p:sp>
      <p:sp>
        <p:nvSpPr>
          <p:cNvPr id="6" name="Platshållare för innehåll 2"/>
          <p:cNvSpPr txBox="1">
            <a:spLocks/>
          </p:cNvSpPr>
          <p:nvPr/>
        </p:nvSpPr>
        <p:spPr>
          <a:xfrm>
            <a:off x="1714354" y="1554375"/>
            <a:ext cx="9147914" cy="4484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55569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llide_1" id="{0525562E-D6E4-48D1-8FBC-5FDAF6DE0401}" vid="{856E3C70-0AB1-4D80-9AAF-562DF5A872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57F233ED11994CB929F0EB395488B6" ma:contentTypeVersion="13" ma:contentTypeDescription="Create a new document." ma:contentTypeScope="" ma:versionID="fa170ba4d8f978d83f931db7bd16a9c8">
  <xsd:schema xmlns:xsd="http://www.w3.org/2001/XMLSchema" xmlns:xs="http://www.w3.org/2001/XMLSchema" xmlns:p="http://schemas.microsoft.com/office/2006/metadata/properties" xmlns:ns3="f713da57-9c65-4b23-8b6a-eb7af2ba3abe" xmlns:ns4="bee2a4c2-a1ab-4f9d-a937-616731350a6b" targetNamespace="http://schemas.microsoft.com/office/2006/metadata/properties" ma:root="true" ma:fieldsID="e8cd5461e6e9c7f270c96d342760da3b" ns3:_="" ns4:_="">
    <xsd:import namespace="f713da57-9c65-4b23-8b6a-eb7af2ba3abe"/>
    <xsd:import namespace="bee2a4c2-a1ab-4f9d-a937-616731350a6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13da57-9c65-4b23-8b6a-eb7af2ba3ab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ee2a4c2-a1ab-4f9d-a937-616731350a6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0A21725-F322-4471-91E6-A244C3620887}">
  <ds:schemaRefs>
    <ds:schemaRef ds:uri="http://schemas.microsoft.com/sharepoint/v3/contenttype/forms"/>
  </ds:schemaRefs>
</ds:datastoreItem>
</file>

<file path=customXml/itemProps2.xml><?xml version="1.0" encoding="utf-8"?>
<ds:datastoreItem xmlns:ds="http://schemas.openxmlformats.org/officeDocument/2006/customXml" ds:itemID="{C880D655-BFA6-4A4A-8DFD-E75CAE15D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13da57-9c65-4b23-8b6a-eb7af2ba3abe"/>
    <ds:schemaRef ds:uri="bee2a4c2-a1ab-4f9d-a937-616731350a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DEC065-1F8A-4B58-8872-02135E38543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8840</TotalTime>
  <Words>5787</Words>
  <Application>Microsoft Office PowerPoint</Application>
  <PresentationFormat>Widescreen</PresentationFormat>
  <Paragraphs>487</Paragraphs>
  <Slides>42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Calibri Light</vt:lpstr>
      <vt:lpstr>Roboto</vt:lpstr>
      <vt:lpstr>Wingdings</vt:lpstr>
      <vt:lpstr>Office-tema</vt:lpstr>
      <vt:lpstr>  Välkomna till Digitala Arrangörsträffen  23/1 2022 Digitalt konvent 2021 </vt:lpstr>
      <vt:lpstr>Program &amp; Innehåll 2022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Förslag till Bosön 2021</dc:title>
  <dc:creator>Anna-Maria Lövberg</dc:creator>
  <cp:lastModifiedBy>Anna-Maria Lövberg</cp:lastModifiedBy>
  <cp:revision>10</cp:revision>
  <dcterms:created xsi:type="dcterms:W3CDTF">2020-10-25T13:40:46Z</dcterms:created>
  <dcterms:modified xsi:type="dcterms:W3CDTF">2022-01-22T14:19:09Z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0x0101000957F233ED11994CB929F0EB395488B6</vt:lpwstr>
  </property>
</Properties>
</file>