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932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576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5966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1285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666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4437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637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8878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204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2823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53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449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2132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701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1287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26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36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9C1632-17EE-4F49-9FCF-FC41D0C6BE46}" type="datetimeFigureOut">
              <a:rPr lang="sv-SE" smtClean="0"/>
              <a:t>2019-01-19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832F1-E103-4754-AEB4-CF0949041D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9067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p.se/artikel/olyckor/leo-var-dod-i-timmar-efter-kanotolyckan-pa-annsjon-lagerledaren-falls-for-olyckan#mer-i-stor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092DCD-9A13-4AE2-99F5-AB9E95C3A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Vad händer om det händer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36BFFC-FBC0-4CCB-9922-75502B951C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Om att hantera krisen</a:t>
            </a:r>
          </a:p>
        </p:txBody>
      </p:sp>
    </p:spTree>
    <p:extLst>
      <p:ext uri="{BB962C8B-B14F-4D97-AF65-F5344CB8AC3E}">
        <p14:creationId xmlns:p14="http://schemas.microsoft.com/office/powerpoint/2010/main" val="2779150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74654C-5537-4F52-B49A-4E0DAEBB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Ånnsjön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9E00E2-3E92-4CBE-AE4F-3F08CE350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ÖP (</a:t>
            </a:r>
            <a:r>
              <a:rPr lang="sv-SE" dirty="0" err="1"/>
              <a:t>Östersunsposten</a:t>
            </a:r>
            <a:r>
              <a:rPr lang="sv-SE" dirty="0"/>
              <a:t>)</a:t>
            </a:r>
          </a:p>
          <a:p>
            <a:pPr marL="0" indent="0">
              <a:buNone/>
            </a:pPr>
            <a:r>
              <a:rPr lang="sv-SE" sz="2800" dirty="0"/>
              <a:t>Leo var död i timmar efter kanotolyckan på </a:t>
            </a:r>
            <a:r>
              <a:rPr lang="sv-SE" sz="2800" dirty="0" err="1"/>
              <a:t>Ånnsjön</a:t>
            </a:r>
            <a:r>
              <a:rPr lang="sv-SE" sz="2800" dirty="0"/>
              <a:t> – lägerledaren fälls för olyckan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Artikel 3 av 5</a:t>
            </a:r>
            <a:endParaRPr lang="sv-SE" dirty="0"/>
          </a:p>
          <a:p>
            <a:pPr marL="0" indent="0">
              <a:buNone/>
            </a:pPr>
            <a:r>
              <a:rPr lang="sv-SE" dirty="0">
                <a:hlinkClick r:id="rId2"/>
              </a:rPr>
              <a:t>Kanotolyckan i </a:t>
            </a:r>
            <a:r>
              <a:rPr lang="sv-SE" dirty="0" err="1">
                <a:hlinkClick r:id="rId2"/>
              </a:rPr>
              <a:t>Ånnsjön</a:t>
            </a:r>
            <a:r>
              <a:rPr lang="sv-SE" dirty="0">
                <a:hlinkClick r:id="rId2"/>
              </a:rPr>
              <a:t> 2015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Under fredagskvällen berättade Leo Wågberg och hans mamma om livet efter den svåra kanotolyckan i </a:t>
            </a:r>
            <a:r>
              <a:rPr lang="sv-SE" dirty="0" err="1"/>
              <a:t>Ånnsjön</a:t>
            </a:r>
            <a:r>
              <a:rPr lang="sv-SE" dirty="0"/>
              <a:t> i juni 2015. Hur chock och skräck drabbade familjen när de insåg sonens livshotande tillstånd, men också om Leos väg tillbaka till skola och mopedkörkort.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931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28A543-F883-498C-9A79-FC69ED5D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Innan det händer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3FC7BE-10F6-4654-8C59-100127165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/>
              <a:t>Inventera – analysera – hantera risker</a:t>
            </a:r>
          </a:p>
          <a:p>
            <a:r>
              <a:rPr lang="sv-SE" sz="2800" dirty="0"/>
              <a:t>Säkerhetsplan </a:t>
            </a:r>
          </a:p>
          <a:p>
            <a:r>
              <a:rPr lang="sv-SE" sz="2800" dirty="0"/>
              <a:t>Handlingsplan vid kris</a:t>
            </a:r>
          </a:p>
          <a:p>
            <a:r>
              <a:rPr lang="sv-SE" sz="2800" dirty="0"/>
              <a:t>Stödfunktioner i kommun och region</a:t>
            </a:r>
          </a:p>
          <a:p>
            <a:r>
              <a:rPr lang="sv-SE" sz="2800" dirty="0"/>
              <a:t>Stödfunktioner i Kanotförbundet</a:t>
            </a:r>
          </a:p>
          <a:p>
            <a:r>
              <a:rPr lang="sv-SE" sz="2800" dirty="0"/>
              <a:t>Krispärm och resepärm</a:t>
            </a:r>
          </a:p>
        </p:txBody>
      </p:sp>
    </p:spTree>
    <p:extLst>
      <p:ext uri="{BB962C8B-B14F-4D97-AF65-F5344CB8AC3E}">
        <p14:creationId xmlns:p14="http://schemas.microsoft.com/office/powerpoint/2010/main" val="23417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EB9A25-3568-4B03-B48B-712F120EC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 det har hänt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D45502-AB08-40A4-ABD7-AD98CFA42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/>
              <a:t>Krispärm och resepärm</a:t>
            </a:r>
          </a:p>
          <a:p>
            <a:r>
              <a:rPr lang="sv-SE" sz="2800" dirty="0"/>
              <a:t>Åtgärder vid krishändelse eller olycka</a:t>
            </a:r>
          </a:p>
          <a:p>
            <a:r>
              <a:rPr lang="sv-SE" sz="2800" dirty="0"/>
              <a:t>Handlingsplan vid kris</a:t>
            </a:r>
          </a:p>
          <a:p>
            <a:r>
              <a:rPr lang="sv-SE" sz="2800" dirty="0"/>
              <a:t>Media </a:t>
            </a:r>
          </a:p>
          <a:p>
            <a:pPr lvl="1"/>
            <a:r>
              <a:rPr lang="sv-SE" sz="2600" dirty="0"/>
              <a:t>stöd i Föreningen/Kanotförbundet</a:t>
            </a:r>
          </a:p>
          <a:p>
            <a:pPr lvl="1"/>
            <a:r>
              <a:rPr lang="sv-SE" sz="2600" dirty="0"/>
              <a:t>Inte inblandad i händelsen</a:t>
            </a:r>
          </a:p>
          <a:p>
            <a:pPr lvl="1"/>
            <a:endParaRPr lang="sv-SE" sz="2600" dirty="0"/>
          </a:p>
        </p:txBody>
      </p:sp>
    </p:spTree>
    <p:extLst>
      <p:ext uri="{BB962C8B-B14F-4D97-AF65-F5344CB8AC3E}">
        <p14:creationId xmlns:p14="http://schemas.microsoft.com/office/powerpoint/2010/main" val="78455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149329-3210-4B89-BB3A-1322A901B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Efter det har hänt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971054-D025-40F7-8C68-AD1C0DBC9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/>
              <a:t>Sammanfatta</a:t>
            </a:r>
          </a:p>
          <a:p>
            <a:r>
              <a:rPr lang="sv-SE" sz="2800" dirty="0"/>
              <a:t>Utvärdera</a:t>
            </a:r>
          </a:p>
          <a:p>
            <a:r>
              <a:rPr lang="sv-SE" sz="2800" dirty="0"/>
              <a:t>Lärdomar/erfarenheter</a:t>
            </a:r>
          </a:p>
          <a:p>
            <a:r>
              <a:rPr lang="sv-SE" sz="2800" dirty="0"/>
              <a:t>Genomför eventuella förändringar </a:t>
            </a:r>
          </a:p>
          <a:p>
            <a:r>
              <a:rPr lang="sv-SE" sz="2800" dirty="0"/>
              <a:t>Delge och förankra i föreningen</a:t>
            </a:r>
          </a:p>
        </p:txBody>
      </p:sp>
    </p:spTree>
    <p:extLst>
      <p:ext uri="{BB962C8B-B14F-4D97-AF65-F5344CB8AC3E}">
        <p14:creationId xmlns:p14="http://schemas.microsoft.com/office/powerpoint/2010/main" val="276163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6509A0-CDF9-4BA9-BE95-184B5D40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E6E7D5-9AFA-4F86-B380-0C62A196A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/>
              <a:t>Ha en uppdaterad krispärm för klubben och en resepärm att ha med på läger och tävlingar. </a:t>
            </a:r>
          </a:p>
          <a:p>
            <a:r>
              <a:rPr lang="sv-SE" sz="2800" dirty="0"/>
              <a:t>Kalla den för ”Ring en vän”, ”röda pärmen” </a:t>
            </a:r>
            <a:r>
              <a:rPr lang="sv-SE" sz="2800" dirty="0" err="1"/>
              <a:t>etc</a:t>
            </a:r>
            <a:r>
              <a:rPr lang="sv-SE" sz="2800" dirty="0"/>
              <a:t> </a:t>
            </a:r>
            <a:r>
              <a:rPr lang="sv-SE" sz="2800" dirty="0" err="1"/>
              <a:t>etc</a:t>
            </a:r>
            <a:r>
              <a:rPr lang="sv-SE" sz="2800" dirty="0"/>
              <a:t> om det gör det lättare att öppna och använda den i vardagen så </a:t>
            </a:r>
            <a:r>
              <a:rPr lang="sv-SE" sz="2800" i="1" dirty="0"/>
              <a:t>att alla hittar den och att alla hittar i den. </a:t>
            </a:r>
          </a:p>
          <a:p>
            <a:r>
              <a:rPr lang="sv-SE" sz="2800" i="1" dirty="0"/>
              <a:t>Utbilda på innehållet och hur det är tänkt att användas.</a:t>
            </a:r>
          </a:p>
        </p:txBody>
      </p:sp>
    </p:spTree>
    <p:extLst>
      <p:ext uri="{BB962C8B-B14F-4D97-AF65-F5344CB8AC3E}">
        <p14:creationId xmlns:p14="http://schemas.microsoft.com/office/powerpoint/2010/main" val="1072195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18641AB-2B22-4034-9332-B061810C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1" y="1417320"/>
            <a:ext cx="7999315" cy="2323374"/>
          </a:xfrm>
        </p:spPr>
        <p:txBody>
          <a:bodyPr/>
          <a:lstStyle/>
          <a:p>
            <a:r>
              <a:rPr lang="sv-SE" dirty="0"/>
              <a:t>Beskriv hur ni gör, gör som ni beskriver och bevisa att ni gör det.</a:t>
            </a:r>
          </a:p>
        </p:txBody>
      </p:sp>
    </p:spTree>
    <p:extLst>
      <p:ext uri="{BB962C8B-B14F-4D97-AF65-F5344CB8AC3E}">
        <p14:creationId xmlns:p14="http://schemas.microsoft.com/office/powerpoint/2010/main" val="169149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</TotalTime>
  <Words>229</Words>
  <Application>Microsoft Office PowerPoint</Application>
  <PresentationFormat>Bredbild</PresentationFormat>
  <Paragraphs>34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Jon</vt:lpstr>
      <vt:lpstr>Vad händer om det händer</vt:lpstr>
      <vt:lpstr>Ånnsjön</vt:lpstr>
      <vt:lpstr>Innan det händer</vt:lpstr>
      <vt:lpstr>Om det har hänt</vt:lpstr>
      <vt:lpstr>Efter det har hänt</vt:lpstr>
      <vt:lpstr>Sammanfattning</vt:lpstr>
      <vt:lpstr>Beskriv hur ni gör, gör som ni beskriver och bevisa att ni gör det.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 händer om det händer</dc:title>
  <dc:creator>Håkan Ekstedt</dc:creator>
  <cp:lastModifiedBy>Håkan Ekstedt</cp:lastModifiedBy>
  <cp:revision>14</cp:revision>
  <dcterms:created xsi:type="dcterms:W3CDTF">2019-01-17T18:12:51Z</dcterms:created>
  <dcterms:modified xsi:type="dcterms:W3CDTF">2019-01-19T08:04:33Z</dcterms:modified>
</cp:coreProperties>
</file>